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4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5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6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34:29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4421 1124 24575,'-1054'0'0,"634"-19"-376,-1-23-457,340 33 654,-1173-167-1992,825 95 3320,393 76-667,1 1 0,-1 2 0,0 2 0,-61 6 0,75-2-482,0 1 0,0 1 0,1 1 0,0 0 0,0 2 0,-32 18 0,-10 5 0,58-30 0,0 0 0,0 0 0,0-1 0,0 1 0,0-1 0,0 0 0,0 0 0,-1-1 0,1 1 0,0-1 0,0 0 0,-1-1 0,1 1 0,0-1 0,-10-3 0,9 2 0,0-1 0,0-1 0,0 1 0,0-1 0,1 0 0,-1 0 0,1 0 0,0-1 0,0 0 0,1 0 0,-7-10 0,-25-26 0,29 34 0,1 0 0,-1 0 0,1 0 0,0-1 0,1 0 0,0 0 0,0-1 0,1 0 0,0 0 0,-4-15 0,1-16 0,3-1 0,1 1 0,2-1 0,6-54 0,-4 78 0,1 0 0,0 1 0,1-1 0,1 0 0,1 1 0,0 0 0,2 0 0,-1 1 0,2-1 0,0 1 0,1 1 0,0 0 0,1 0 0,1 1 0,0 0 0,1 1 0,25-21 0,-7 9 0,2 1 0,1 2 0,0 1 0,42-17 0,-64 32 0,0 2 0,0-1 0,0 2 0,1-1 0,21-1 0,60 4 0,-54 2 0,287 1 0,616 26 0,-864-22 0,438 19 0,-143-9 0,-227-8 0,-42-4 0,-63 0 0,42 11 0,-56-11 0,59 19 0,-56-14 0,52 8 0,106-7 0,-19-2 0,-144-6 0,0 2 0,0 0 0,-1 1 0,41 17 0,-44-15 0,0-1 0,1-1 0,0 0 0,0-2 0,24 2 0,113-1 0,-120-5 0,49-1 0,-21 0 0,68 7 0,-122-4 0,0 1 0,-1 1 0,0 0 0,0 0 0,0 1 0,0 1 0,-1 0 0,1 1 0,17 14 0,-8-8 0,15 9 0,-28-18 0,1 0 0,-1 1 0,0 1 0,-1-1 0,1 1 0,-1 1 0,12 12 0,-13-11 0,-1-1 0,1 1 0,-1 0 0,6 15 0,-9-19 0,-1 0 0,0 0 0,0 0 0,0 0 0,-1 1 0,1-1 0,-1 0 0,0 0 0,0 1 0,0-1 0,-1 0 0,1 0 0,-3 6 0,-3 5 0,0 1 0,-1-1 0,-1 0 0,-17 24 0,0 2 0,-8 20 0,-38 107 0,26-58 0,42-103 0,-1 0 0,-1 1 0,1-1 0,-1-1 0,0 1 0,-1-1 0,1 0 0,-1 0 0,-1-1 0,1 0 0,-1 0 0,0 0 0,0-1 0,0 0 0,-1 0 0,1-1 0,-1 0 0,0 0 0,-12 2 0,-14 2 0,0-2 0,0-1 0,-49-1 0,63-3 0,-311 0-489,282 0-387,-75-2-5950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2:0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24575,'0'-5'0,"11"3"0,8 8 0,6 2 0,4 5 0,3 0 0,0-1 0,5-4 0,7-3 0,16-2 0,9-7 0,-3-2 0,-18-1 0,-26 2 0,-28 1 0,-13 1-8191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5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24575,'0'-5'0,"15"-2"0,26 0 0,31-3 0,15 0 0,-4 1 0,-9 3 0,-14 1 0,-10 3 0,-10 1 0,-6 1 0,-4 0 0,-1 1 0,-1-1 0,-6 1-8191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6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24575,'-5'0'0,"-7"5"0,-1 12 0,-4 8 0,-4 6 0,2 1 0,3 2 0,1 5 0,1 0 0,-1 5 0,1-1 0,-1-2 0,-4-8 0,2-10-8191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6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24575,'6'0'0,"6"0"0,21 0 0,17 0 0,9-5 0,10-1 0,4-1 0,-1 2 0,-1 2 0,-4 0 0,-12 2-8191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3:38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24575,'1'-1'0,"-1"0"0,0 0 0,1 0 0,-1 0 0,0 0 0,1 0 0,0 0 0,-1 0 0,1 0 0,-1 0 0,1 0 0,0 0 0,0 0 0,-1 1 0,1-1 0,0 0 0,0 1 0,0-1 0,0 0 0,0 1 0,0-1 0,0 1 0,0-1 0,0 1 0,0 0 0,2-1 0,33-5 0,-33 5 0,129-21 0,-98 17 0,67-2 0,-22 2 0,351-17 0,-290 18 0,39-11 0,46 0 0,-125 17 0,109-4 0,-111-11 0,-63 7 0,39-2 0,403 5 0,-243 5 0,699-2 0,-916 1 0,0 1 0,-1 0 0,22 7 0,27 3 0,-38-8 0,28 8 0,-33-6 0,1-1 0,29 2 0,6-5 0,-18-1 0,55 9 0,155 27 0,-44-23 0,-42-5 0,88 6 0,-145-10 0,-47 1 0,89 20 0,-14-1 0,61 17 0,-136-26 0,-1-3 0,87 8 0,106 9 0,30 2 0,269-30 0,-260-5 0,1067 4 0,-1329-2-195,-1-1 0,1-1 0,0-1 0,-1-1 0,0-2 0,38-14 0,-47 13-6631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3:41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24575,'420'-15'0,"-69"0"0,103 15 0,34-2 0,-176-12 0,37 0 0,912 12 0,-603 4 0,-231-2 0,-408 1 0,-1 1 0,1 1 0,21 6 0,-18-4 0,41 4 0,110-8 0,-101-2 0,124 14 0,-89 5 0,-36-5 0,0-4 0,74 2 0,1848-13 0,-1682 17 0,-50-1 0,737-12 0,-512-4 0,2272 2-812,-1929 29-151,-260-4 412,1046-16 286,-940-12 196,-526 3 237,267 2 1297,-4 21-438,-295-5-710,-72-10-1158,70 4 0,-92-11-5985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3:44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24575,'5889'0'0,"-5705"15"0,8 0 0,-129-15 0,85 11 0,35 9 0,56 9 0,117 9 0,-197-26 0,430 1 0,-371-16 0,121 4-1365,-313-1-5461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3:5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24575,'361'-2'0,"388"5"0,-422 11 0,45 1 0,802-12 0,-610-5 0,-397 16 0,-37 0 0,59-11 0,198-22 0,324 5 0,-465 16 0,-185-2 0,92 12 0,84 15 0,-122-16 0,410 1 0,-339-14 0,326 2 0,-467 2 0,62 11 0,24 2 0,45 1 0,33 0 0,-92-17 0,71 2 0,-178 1-341,-1-1 0,0 1-1,11 4 1,-2 0-6485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4:12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24575,'309'-12'0,"-13"-5"0,-19 2 0,108-6 0,0 22 0,-126 2 0,1400-3 0,-1465 16 0,-23-1 0,-142-13 0,52 11 0,-48-7 0,34 3 0,85 10 0,-95-10 0,143 22 0,-94-16 0,334 32 0,-366-46 0,148 10 0,112 8 0,-68-7 0,96 13 0,-172-13 0,590 0 0,-493-14 0,6168 2 0,-6417 2 0,69 12 0,10 0 0,-53-12-1365,-37-2-5461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4:1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24575,'2140'0'0,"-2010"6"0,207 37 0,-132-12 0,-68-20 0,175-8 0,79 6 0,-30 7 0,-195-11 0,211 19 0,-77-8 0,93 2 0,-188-17 0,333 10 0,37 9 0,-1-20 0,-230-2 0,-130 19 0,-129-7 0,-30-7-1365,-32-2-5461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4:21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24575,'3835'0'-1365,"-3805"0"-5461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2:0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24575,'1'-1'0,"-1"0"0,0 0 0,1 0 0,-1 0 0,1 0 0,-1 0 0,1 0 0,-1 0 0,1 0 0,0 0 0,-1 0 0,1 0 0,0 1 0,0-1 0,-1 0 0,1 1 0,0-1 0,0 0 0,0 1 0,0-1 0,0 1 0,0-1 0,0 1 0,0 0 0,0 0 0,2-1 0,33-5 0,-33 5 0,24-1 0,0 0 0,37 3 0,-61-1 0,-1 0 0,0 0 0,0 0 0,0 0 0,0 1 0,0-1 0,0 1 0,-1-1 0,1 1 0,0 0 0,0 0 0,0 0 0,0 0 0,-1 0 0,1 0 0,0 0 0,-1 0 0,1 1 0,-1-1 0,1 1 0,-1-1 0,0 1 0,0-1 0,0 1 0,0 0 0,0 0 0,0-1 0,0 1 0,0 0 0,-1 0 0,1 0 0,-1 0 0,1 0 0,-1 0 0,0 0 0,0 0 0,0 0 0,0 0 0,0 3 0,-2 4 0,0-1 0,0 1 0,0 0 0,-1-1 0,0 1 0,-1-1 0,-7 12 0,-17 25 0,-2-2 0,-65 73 0,93-113 0,0-1 0,0 0 0,0 1 0,0-1 0,0 0 0,-1 0 0,1 0 0,-1-1 0,0 1 0,1-1 0,-1 1 0,-4 1 0,7-3 0,0 0 0,-1 0 0,1 0 0,0 0 0,0 0 0,0 0 0,0 0 0,0 0 0,-1 0 0,1 0 0,0 0 0,0 0 0,0 0 0,0 0 0,0 0 0,-1 0 0,1 0 0,0-1 0,0 1 0,0 0 0,0 0 0,0 0 0,0 0 0,0 0 0,-1 0 0,1 0 0,0 0 0,0 0 0,0 0 0,0-1 0,0 1 0,0 0 0,0 0 0,0 0 0,0 0 0,0 0 0,0 0 0,-1-1 0,1 1 0,0 0 0,0 0 0,0 0 0,0 0 0,0-1 0,3-7 0,7-9 0,-3 10 0,1 0-1,0 1 0,0-1 1,0 2-1,1-1 0,10-5 1,5-2-1361,-3 0-5465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4:23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24575,'934'0'0,"-636"-15"0,-4-1 0,1616 16 0,-844 2 0,-1009 1 0,0 3 0,-1 2 0,70 19 0,-63-12 0,1-2 0,68 3 0,61-1 0,102 3 0,3267-19-1365,-3538 1-5461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4:5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29 24575,'47'-3'0,"55"-8"0,35-2 0,-135 12 0,-1 1 0,1 0 0,0 0 0,0 0 0,0 0 0,0 0 0,-1 0 0,1 0 0,0 1 0,0-1 0,0 0 0,-1 1 0,1 0 0,0-1 0,-1 1 0,1 0 0,-1 0 0,1 0 0,-1 0 0,1 0 0,-1 0 0,1 1 0,-1-1 0,2 2 0,-3 0 0,0-1 0,0 1 0,0-1 0,0 1 0,0-1 0,0 0 0,-1 1 0,1-1 0,-1 1 0,1-1 0,-1 0 0,0 0 0,0 1 0,0-1 0,0 0 0,0 0 0,-1 0 0,1 0 0,-3 2 0,-124 164 0,53-76 0,-127 148-1365,187-223-5461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4:5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24575,'10'-10'0,"14"-9"0,13-6 0,10 2 0,8 4 0,-1 0 0,-3 3 0,-7 5 0,-4 4 0,-5 3 0,-8 3-8191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4:59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24575,'0'10'0,"-5"24"0,-7 22 0,-7 17 0,-10 11 0,0 2 0,5-9 0,6-17-8191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4:59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24575,'5'-5'0,"7"-1"0,7-6 0,4 0 0,10 2 0,14-3 0,9 2 0,6-4 0,-8 2-8191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0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24575,'1'0'0,"-1"0"0,1 0 0,0 1 0,0-1 0,-1 0 0,1 1 0,0-1 0,-1 1 0,1-1 0,0 1 0,-1-1 0,1 1 0,0-1 0,-1 1 0,1 0 0,-1-1 0,1 1 0,-1 0 0,0 0 0,1-1 0,-1 1 0,1 1 0,7 22 0,-6-19 0,7 37 0,-1 0 0,-2 0 0,1 73 0,-6-73 0,2 1 0,1-1 0,20 79 0,-22-116 0,-1 1 0,1-1 0,1 0 0,-1 0 0,1 0 0,0 0 0,0-1 0,0 1 0,1-1 0,0 1 0,5 3 0,-7-6 0,1 0 0,0 0 0,-1 0 0,1-1 0,0 1 0,0-1 0,0 0 0,0 0 0,1 0 0,-1 0 0,0-1 0,0 1 0,1-1 0,-1 0 0,0 0 0,0 0 0,1 0 0,-1-1 0,0 1 0,6-2 0,-5 0 31,1 0-1,-1 1 0,0-2 1,0 1-1,1 0 0,-1-1 1,-1 0-1,1 0 0,0 0 1,3-4-1,30-39-1095,-31 38 431,14-19-6192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0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24575,'0'-1'0,"0"0"0,0 1 0,0-1 0,1 0 0,-1 1 0,0-1 0,0 0 0,1 1 0,-1-1 0,1 1 0,-1-1 0,0 1 0,1-1 0,-1 1 0,1-1 0,-1 1 0,1-1 0,0 1 0,-1 0 0,1-1 0,-1 1 0,1 0 0,0 0 0,-1-1 0,2 1 0,19-6 0,-18 6 0,7-1 0,-1 0 0,0 1 0,0 0 0,1 0 0,-1 1 0,0 1 0,0-1 0,0 2 0,0-1 0,0 1 0,0 0 0,-1 1 0,1 0 0,8 6 0,1 1 0,0 1 0,-1 1 0,-1 0 0,0 1 0,18 21 0,-23-23 0,-1 1 0,0 1 0,0 0 0,-1 0 0,-1 1 0,-1 0 0,0 0 0,-1 1 0,0 0 0,-2 0 0,1 0 0,-2 1 0,0-1 0,-2 1 0,1 24 0,-1-22 0,0 2 0,-3 29 0,2-46 0,-1 0 0,0 0 0,1 0 0,-1 1 0,-1-1 0,1 0 0,-1 0 0,1 0 0,-1-1 0,0 1 0,0 0 0,-6 6 0,7-9-124,-1 0 0,1 1 0,0-1 0,-1 0 0,0 0 0,1-1-1,-1 1 1,1 0 0,-1 0 0,-2 0 0,-15 1-6702</inkml:trace>
  <inkml:trace contextRef="#ctx0" brushRef="#br0" timeOffset="1">424 263 24575,'5'0'0,"2"-5"0,5-2 0,11-5 0,6 0 0,8-3 0,4 1 0,0-3 0,-3 3 0,-6-3 0,-10 2-8191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24575,'0'15'0,"0"21"0,0 20 0,0 20 0,0 8 0,0-5 0,0-11 0,0-12 0,6-21 0,1-16-8191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24575,'0'10'0,"0"19"0,0 20 0,0 17 0,0 8 0,0 6 0,0 5 0,5 4 0,7-13 0,1-21-8191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24575,'21'2'0,"-1"0"0,0 1 0,0 1 0,0 0 0,23 10 0,-18-6 0,23 6 0,50 23 0,-86-31 0,1 0 0,-1 0 0,0 2 0,-1-1 0,0 1 0,0 1 0,-1 0 0,0 0 0,11 14 0,-18-19 0,-1 1 0,1-1 0,-1 1 0,0 0 0,-1 0 0,1 0 0,-1 0 0,0 0 0,0 0 0,0 0 0,-1 0 0,0 1 0,0-1 0,0 0 0,-1 0 0,-1 6 0,-2 11 0,-2 0 0,-11 29 0,13-39 0,-25 63 0,14-40 0,2 2 0,-9 37 0,21-70 0,1-1 0,-1 0 0,1 1 0,-1-1 0,1 1 0,0-1 0,0 0 0,1 1 0,-1-1 0,1 1 0,0-1 0,0 0 0,1 5 0,-1-7 0,0 1 0,1 0 0,-1 0 0,1-1 0,-1 1 0,1 0 0,-1-1 0,1 0 0,0 1 0,0-1 0,0 0 0,-1 0 0,1 0 0,0 0 0,1 0 0,-1-1 0,0 1 0,0 0 0,0-1 0,0 0 0,3 1 0,16 0 0,0 0 0,0-1 0,-1-1 0,1-1 0,0-1 0,38-11 0,-9-1 0,76-36 0,-98 38-682,34-23-1,-28 13-6143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2:0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24575,'0'-12'0,"-1"2"0,1 0 0,1 0 0,-1 0 0,4-15 0,-3 23 0,-1 1 0,0-1 0,1 1 0,-1-1 0,1 1 0,-1-1 0,1 1 0,0 0 0,-1-1 0,1 1 0,0 0 0,0 0 0,0 0 0,0 0 0,0-1 0,0 1 0,1 0 0,-1 1 0,0-1 0,0 0 0,1 0 0,-1 1 0,1-1 0,-1 0 0,0 1 0,1-1 0,-1 1 0,1 0 0,-1-1 0,1 1 0,-1 0 0,1 0 0,-1 0 0,1 0 0,0 0 0,1 1 0,6 2 0,0-1 0,-1 2 0,1-1 0,-1 1 0,0 0 0,15 11 0,-14-9 0,0 0 0,1-1 0,-1 0 0,19 6 0,22-4 0,-42-7 0,0 1 0,-1 0 0,1 0 0,0 1 0,12 4 0,-19-6 0,-1 0 0,1 0 0,0 0 0,0 1 0,-1-1 0,1 0 0,0 0 0,-1 1 0,1-1 0,0 1 0,-1-1 0,1 1 0,-1-1 0,1 1 0,-1-1 0,1 1 0,-1-1 0,1 1 0,-1-1 0,1 1 0,-1 0 0,0-1 0,1 1 0,-1 0 0,0-1 0,0 1 0,0 0 0,1 0 0,-1-1 0,0 1 0,0 0 0,0 0 0,0-1 0,0 1 0,0 0 0,0 0 0,-1-1 0,1 1 0,0 0 0,0-1 0,0 1 0,-1 0 0,1-1 0,0 1 0,-1 0 0,1-1 0,-1 1 0,1 0 0,-1-1 0,0 1 0,-3 3 0,0 0 0,0 0 0,0-1 0,0 1 0,-8 3 0,-6 3-682,-27 12-1,12-10-6143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24575,'0'16'0,"0"20"0,5 19 0,2 22 0,0 2 0,-2-7 0,-1-6 0,-2-8 0,5-9 0,0-14-8191</inkml:trace>
  <inkml:trace contextRef="#ctx0" brushRef="#br0" timeOffset="1">424 333 24575,'6'0'0,"11"0"0,18 0 0,10 0 0,6 0 0,5 0 0,3 0 0,-3 0 0,-6 0 0,-1 0 0,-4 0 0,5 0 0,-5 0-8191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2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645 1 24575,'-10'5'0,"-19"17"0,-25 31 0,-14 17 0,-10 11 0,-13 18 0,4 13 0,7 2 0,16-12 0,15-19 0,15-24-8191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2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24575,'5'5'0,"2"8"0,4 11 0,12 17 0,11 11 0,5 8 0,12 9 0,2 3 0,-8-5 0,-6-15 0,-5-16 0,-9-14-8191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24575,'5'0'0,"2"5"0,5 2 0,5 10 0,5 2 0,4-2 0,-3 1 0,6-2 0,2-5 0,2-3 0,0-3 0,-1-3 0,0-7 0,-5-7 0,-8-3-8191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24575,'0'10'0,"0"29"0,-6 24 0,-6 16 0,-6 20 0,-6 9 0,-3 7 0,-3-1 0,4-9 0,7-13 0,5-16 0,7-17 0,3-12 0,3-10 0,7-10 0,2-11-8191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3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24575,'0'10'0,"0"30"0,0 28 0,0 28 0,0 19 0,0 14 0,0 2 0,0-6 0,0-19 0,0-23 0,0-21 0,-5-19 0,-1-19-8191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4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394 216 24575,'-17'9'0,"-2"-1"0,1 0 0,-1-1 0,-30 6 0,41-12 0,-1 1 0,1-1 0,0-1 0,-1 1 0,1-2 0,-1 1 0,1-1 0,0 0 0,-1-1 0,1 0 0,0 0 0,0-1 0,-8-3 0,1-2 0,1 1 0,1-2 0,-1 0 0,1 0 0,-21-21 0,30 25 0,-1 0 0,1-1 0,0 1 0,0-1 0,1 1 0,0-1 0,0 0 0,0 0 0,1-1 0,0 1 0,0 0 0,0-1 0,1 1 0,0-1 0,0 0 0,0-10 0,2 15 0,-1 0 0,0-1 0,1 1 0,0 0 0,-1 0 0,1 0 0,0-1 0,0 1 0,0 0 0,0 0 0,1 1 0,-1-1 0,0 0 0,1 0 0,-1 0 0,1 1 0,0-1 0,-1 1 0,1 0 0,0-1 0,0 1 0,0 0 0,0 0 0,0 0 0,0 0 0,1 0 0,1 0 0,8-2 0,1 0 0,-1 0 0,22 0 0,-28 2 0,15-1 0,1 1 0,-1 1 0,0 1 0,35 7 0,-48-7 0,1 1 0,-1 0 0,0 1 0,0 0 0,0 0 0,-1 1 0,1 0 0,-1 0 0,0 1 0,0 0 0,0 0 0,-1 0 0,0 1 0,10 11 0,-13-13 0,-1 0 0,1 0 0,-1 0 0,0 0 0,0 0 0,0 1 0,-1-1 0,1 1 0,-1 0 0,0-1 0,-1 1 0,1 0 0,-1-1 0,0 1 0,0 0 0,0 0 0,-1 0 0,1-1 0,-1 1 0,-2 5 0,2-8 9,0-1 1,1 0-1,-1 0 0,0 0 0,0 0 1,0 0-1,0 0 0,0-1 0,0 1 0,0 0 1,0 0-1,0-1 0,0 1 0,0-1 1,-1 1-1,1-1 0,0 1 0,0-1 1,0 0-1,-1 1 0,1-1 0,0 0 0,-1 0 1,1 0-1,0 0 0,0 0 0,-1 0 1,1-1-1,0 1 0,-1 0 0,1-1 0,0 1 1,0-1-1,0 1 0,-1-1 0,0 0 1,-6-3-436,0 0 1,1-1-1,-13-10 0,20 15 422,-27-21-6822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4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24575,'-5'15'0,"-7"16"0,-12 17 0,-6 12 0,-4 5 0,-1 7 0,0 2 0,6-7 0,3-14 0,6-12 0,6-12-8191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4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24575,'5'5'0,"12"12"0,8 14 0,10 11 0,5 9 0,0 1 0,-2-3 0,-1-5 0,-8-10-8191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5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1 273 24575,'10'0'0,"14"0"0,8 0 0,4 0 0,16-5 0,9-2 0,1-5 0,-7-5 0,-6-5 0,-2-5 0,-4-1 0,-4 2 0,-8 7-8191</inkml:trace>
  <inkml:trace contextRef="#ctx0" brushRef="#br0" timeOffset="1">637 1 24575,'0'10'0,"0"19"0,0 15 0,0 10 0,0 11 0,0 21 0,-5 10 0,-2 0 0,-5-6 0,-5-9 0,0-7 0,2-11 0,5-12 0,4-14-8191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2:08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24575,'11'0'0,"13"0"0,13 0 0,5 0 0,1 0 0,-1 0 0,-4 0 0,-8 0-8191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24575,'-6'5'0,"-6"2"0,-6-5 0,-1-4-8191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0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56 24575,'15'-16'0,"-12"13"0,0-1 0,0 1 0,0 0 0,0 1 0,0-1 0,1 1 0,-1-1 0,1 1 0,0 0 0,0 0 0,0 1 0,0-1 0,5-1 0,-1 2 0,1-1 0,-1 1 0,1 0 0,0 1 0,-1 0 0,1 1 0,-1 0 0,1 0 0,-1 0 0,1 1 0,-1 1 0,0-1 0,0 1 0,0 1 0,8 4 0,-11-6 0,-1 1 0,0 0 0,0 0 0,0 0 0,0 0 0,0 1 0,-1 0 0,1 0 0,-1 0 0,0 0 0,0 0 0,0 0 0,-1 1 0,0 0 0,0-1 0,0 1 0,0 0 0,-1 0 0,0 0 0,0 0 0,0 0 0,0 0 0,-1 0 0,0 0 0,0 1 0,-1 7 0,-1-5 0,1 0 0,-1 0 0,0 1 0,-1-1 0,0-1 0,0 1 0,-1 0 0,0-1 0,0 0 0,-1 0 0,1 0 0,-2 0 0,1-1 0,-12 11 0,8-10 0,0 0 0,-1-1 0,1-1 0,-1 1 0,0-2 0,-1 1 0,1-1 0,-1-1 0,1 0 0,-22 3 0,-2-2 0,-1-1 0,-37-1 0,57-2 0,0-1 0,0-1 0,1 0 0,-1-1 0,0-1 0,1 0 0,-19-8 0,30 10 0,0 1 0,0-1 0,1 1 0,-1-1 0,0 0 0,1 0 0,-1 0 0,1 0 0,0 0 0,-1-1 0,1 1 0,0-1 0,1 0 0,-1 1 0,0-1 0,1 0 0,-1 0 0,1 0 0,0 0 0,0 0 0,0 0 0,0-7 0,1 6 0,0 0 0,0 0 0,1 0 0,-1 0 0,1 0 0,0 0 0,1 0 0,-1 0 0,1 1 0,-1-1 0,1 0 0,0 1 0,0-1 0,1 1 0,-1 0 0,1 0 0,4-5 0,6-3 0,0 0 0,0 1 0,1 1 0,0 0 0,1 1 0,24-10 0,-11 7 0,0 2 0,54-12 0,-69 19 0,-1 0 0,0 0 0,1 1 0,-1 1 0,1 0 0,12 2 0,-22-1 0,1-1 0,-1 1 0,1 0 0,-1 0 0,0 1 0,1-1 0,-1 1 0,0-1 0,0 1 0,0 0 0,0 0 0,0 0 0,-1 1 0,1-1 0,0 1 0,-1-1 0,0 1 0,0 0 0,0 0 0,0 0 0,0 0 0,-1 0 0,1 1 0,-1-1 0,2 4 0,15 70-1365,-12-56-5461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35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24575,'436'-15'0,"-89"1"0,67 13 0,-269 1 0,-103 2 0,47 8 0,2 1 0,392-3 0,-343-9 0,-121 2 42,0 1-1,0 0 0,23 7 1,2 0-1573,-19-4-5295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5:36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24575,'2360'0'-1091,"-2337"0"1273,1 1 0,33 6 0,-50-6-137,1 1 1,0 0-1,-1 0 1,0 1-1,1 0 0,-1 0 1,0 1-1,-1 0 1,1 0-1,-1 1 1,7 5-1,-7-5-45,0 0 0,0-1 0,1 0 0,-1 0 0,1-1 0,0 0 0,0 0 0,0 0 0,0-1 0,0 0 0,0 0 0,11 0 0,10 0 0,56-2 0,-40-1 0,66-2-455,-1-4 0,153-31 0,-222 30-6371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9:4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1059 976 24575,'-129'0'0,"-254"35"0,352-30 0,10 0 0,-1-2 0,0 0 0,-24-1 0,39-2 0,1 0 0,0-1 0,0 0 0,0 0 0,0 0 0,0-1 0,0 0 0,1 0 0,-1-1 0,1 1 0,-1-1 0,1 0 0,0-1 0,0 1 0,-9-9 0,-30-38 0,-71-105 0,94 125 0,7 7 0,1 1 0,-15-37 0,0-1 0,25 53 0,-5-8 0,0-1 0,-9-28 0,15 38 0,1-1 0,0 1 0,0 0 0,0-1 0,1 1 0,0-1 0,1 1 0,-1-1 0,1 1 0,3-13 0,1 5 0,0 1 0,1-1 0,1 1 0,0 1 0,1-1 0,0 1 0,1 1 0,0-1 0,14-13 0,6-2 0,2 1 0,39-27 0,66-37 0,-108 73 0,0 2 0,1 1 0,34-10 0,-47 19 0,2 0 0,-1 2 0,1 0 0,-1 1 0,1 1 0,0 0 0,-1 2 0,1 0 0,0 1 0,-1 0 0,21 7 0,-17-3 0,0 1 0,0 1 0,-1 1 0,0 1 0,-1 1 0,0 0 0,-1 2 0,26 21 0,-13-7 0,73 68 0,-100-88 0,1-1 0,-1 0 0,1 1 0,-2 0 0,1 0 0,-1 0 0,0 0 0,2 11 0,-2-10 0,37 124 0,32 183 0,-69-301 0,-1-1 0,-1 1 0,0-1 0,0 1 0,-2 15 0,0-24 0,0 0 0,0-1 0,0 1 0,-1-1 0,1 1 0,-1-1 0,0 0 0,0 1 0,-1-1 0,1 0 0,-1-1 0,0 1 0,0 0 0,0-1 0,0 1 0,-1-1 0,1 0 0,-6 3 0,-8 4 0,0-1 0,-1 0 0,-27 8 0,-24 13 0,54-23 0,1 0 0,-1-1 0,0 0 0,0-1 0,-1-1 0,0-1 0,1 0 0,-29 1 0,29-3 22,-15-1-299,0 2-1,-1 1 1,1 1-1,-29 9 1,27-2-6549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40:37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24575,'506'-1'-307,"584"4"-1419,-329 31-817,-5 24 1079,-713-54 1593,195 21 351,-80 9 3785,-113-24-3754,76 7-1,-50-8-365,202 12-145,1-22 0,-124 0 0,1314 0 0,-1453 1-341,1 0 0,-1 1-1,18 4 1,-7 1-6485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40:4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24575,'3'0'0,"0"-1"0,-1 0 0,1 0 0,0 0 0,0 0 0,-1-1 0,6-2 0,6-3 0,8-2 0,1 1 0,0 1 0,1 1 0,0 1 0,0 1 0,0 2 0,30-1 0,486 4 0,-219 0 0,-299 0 0,1 2 0,38 8 0,14 2 0,49 7 0,-66-9 0,-2 0 0,-15-3 0,73 5 0,348-11 0,-225-4 0,-59 17 0,-27 0 0,157-14 0,8 0 0,-159 13 0,35 1 0,862-15 0,-460-1 0,-582 1-341,0 0 0,0 1-1,17 3 1,-8 3-6485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41:05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24575,'272'13'0,"134"47"0,-333-48 0,326 42 0,-141-21 0,-133-24 0,-47-5 0,5 9 0,-55-7 0,36 2 0,282-5 0,-176-5 0,1818 2 0,-1952-2 0,64-11 0,16-2 0,-75 13 0,0-1 0,-1-2 0,44-11 0,-31 4 0,0 2 0,1 3 0,-1 2 0,76 2 0,-79 1 0,69-11 0,39-2 0,353 16-1365,-485-1-5461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41:2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24575,'39'-11'0,"0"3"0,60-5 0,-44 6 0,11-2 0,85-12 0,203-1 0,73 23 0,-398 1 0,-1 1 0,29 6 0,35 4 0,185-10-112,-201-3-1141,-51 0-5573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42:08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24575,'16'1'0,"0"1"0,27 5 0,5 2 0,199 8 0,-88-9 0,-38 1 0,706 30 0,-787-39 0,433 11 0,-3 11 0,3-23 0,-171-1 0,-264 2 0,40-1 0,101 13 0,43 19 0,-128-20 0,1-4 0,129-8 0,47 3 0,-121 11 0,46 3 0,251-14 0,186 8 0,376 8 0,-816-18 0,127 15 0,-51 0 0,688-12 0,-491-5 0,523 2 0,-693-16 0,-30 0 0,225 16 232,-227 1-1829,-231-1-5229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2:0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24575,'5'0'0,"7"0"0,1 5 0,-1 7 0,-8 11 0,-10 13 0,-14 10 0,-9 8 0,1-1 0,4-9-8191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41:2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24575,'25'1'0,"-1"2"0,43 9 0,-22-3 0,129 30 0,-102-21 0,140 17 0,229 19 0,-385-47-169,1-3 0,68-3 0,-91-2-689,-8 1-5968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42:01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24575,'777'32'0,"-3"0"0,931-34 0,-1520 17 0,-5 0 0,-159-14 0,1 1 0,0 1 0,-1 1 0,1 1 0,-1 1 0,30 12 0,-25-10 0,0-2 0,1-1 0,-1-1 0,1-2 0,44 0 0,54 6 0,163 28 0,-119-25 0,18 2 0,92 15 0,-185-19 0,269 14 0,55-3 0,4-21 0,-155 0 0,2068 1 0,-2309-2 0,0-1 0,-1-2 0,1 0 0,31-11 0,-1 0 0,138-43 0,34-8 0,-181 60 0,1 3 0,-1 1 0,74 6 0,-24-1 0,-82-2 0,17 1 0,-1-2 0,1-1 0,40-8 0,-30 2 0,0 1 0,56 0 0,87 8 0,-67 1 0,484-2-1365,-576 0-5461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42:0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1307 850 24575,'-16'0'0,"-55"0"0,-102 12 0,-114 10 0,-4-23 0,100-1 0,183 2 0,1 0 0,-1-1 0,1 1 0,-1-2 0,1 1 0,0-1 0,0 0 0,0 0 0,0-1 0,0 0 0,0 0 0,0 0 0,1-1 0,0 0 0,0-1 0,0 1 0,0-1 0,1 0 0,-9-11 0,10 12 0,-27-32 0,-38-59 0,65 86 0,-1 0 0,1-1 0,1 1 0,0-1 0,0 0 0,1 1 0,0-1 0,-1-18 0,2-10 0,3-38 0,0 26 0,-2 49 0,1-19 0,-1 0 0,2 0 0,5-22 0,-5 35 0,0 0 0,1 0 0,0 0 0,0 0 0,0 1 0,1-1 0,0 1 0,0 0 0,1 0 0,-1 0 0,11-8 0,6-4 0,0 0 0,1 2 0,1 1 0,1 1 0,29-13 0,-15 10 0,0 3 0,74-18 0,-9 13 0,186-9 0,40 22 0,-322 6 0,-1 0 0,1 1 0,0 0 0,-1 0 0,1 0 0,-1 1 0,1 0 0,-1 0 0,0 0 0,0 1 0,0 0 0,0 0 0,0 1 0,-1-1 0,1 1 0,-1 1 0,0-1 0,0 1 0,-1 0 0,0 0 0,1 0 0,-1 0 0,-1 1 0,1 0 0,4 10 0,1 3 0,-1 1 0,-1 0 0,-1 1 0,-1-1 0,0 1 0,2 26 0,0 130 0,-7-176 0,0 9 0,0-1 0,0 0 0,-1 1 0,-1-1 0,1 0 0,-1 0 0,-1 0 0,0 0 0,0 0 0,0 0 0,-1-1 0,-1 0 0,1 1 0,-1-2 0,-1 1 0,0 0 0,0-1 0,0 0 0,-8 6 0,-21 18 114,-1-1 0,-57 36 0,-85 39-1821,140-85-5119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43:5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24575,'11'0'0,"545"19"0,-146 40 0,107 9 0,4-60 0,-410-10 0,-55-1 0,96-18 0,-126 16 0,96-22 0,-83 16 0,0 2 0,0 2 0,56-3 0,420 11 0,-217 0 0,1671-1-1365,-1944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2:0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24575,'23'1'0,"-1"1"0,24 5 0,14 1 0,295 6 0,-347-14 0,1-1 0,0 1 0,1 1 0,-1 0 0,11 2 0,-19-3 0,0 1 0,1-1 0,-1 0 0,1 1 0,-1-1 0,0 1 0,1-1 0,-1 1 0,0 0 0,0 0 0,0-1 0,0 1 0,1 0 0,-1 0 0,0 0 0,0 0 0,-1 0 0,1 1 0,0-1 0,0 0 0,0 0 0,-1 0 0,1 1 0,-1-1 0,1 0 0,-1 1 0,1-1 0,-1 1 0,0-1 0,0 0 0,0 1 0,0-1 0,0 1 0,0 1 0,-1 2 0,0 0 0,0 0 0,-1 0 0,1 0 0,-1-1 0,-1 1 0,1 0 0,-1-1 0,-2 5 0,-33 37 0,28-35 0,-66 67 314,21-24-1993,34-31-5147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9:21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24575,'5'-1'0,"1"1"0,-1 0 0,0 0 0,0 1 0,1 0 0,-1 0 0,0 0 0,0 0 0,0 1 0,0 0 0,-1 0 0,1 0 0,0 1 0,-1 0 0,1 0 0,-1 0 0,0 0 0,0 0 0,0 1 0,-1 0 0,1 0 0,-1 0 0,0 0 0,0 0 0,3 7 0,14 23 0,-1 0 0,-1 2 0,-2 0 0,-2 1 0,-2 1 0,11 48 0,24 242 0,-28 347-793,-19-517 535,0-18 140,-21 966 26,9-376-454,53-195-756,33 1 805,-64-473 591,301 1556-316,-188-1134-891,-27-108 1117,72 192 949,-158-541 10,-3-5-234,1 1 1,2-2-1,21 39 1,33 38-721,146 240-9,-122-199 0,-51-84 0,43 84 0,-70-115 170,10 33 1,-13-34-1024,19 40 0,-17-46-5973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9:22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24575,'2'0'0,"0"1"0,0-1 0,1 1 0,-1 0 0,0 0 0,0 0 0,0 0 0,0 1 0,0-1 0,0 0 0,-1 1 0,1-1 0,0 1 0,-1 0 0,1 0 0,-1 0 0,1-1 0,1 5 0,3 3 0,24 31 0,-2 2 0,-2 1 0,26 60 0,50 149 0,90 301-857,-109-305 161,452 1419-4220,-328-931 3893,-24-79 926,128 207 583,-132-395 19,-23 9 6,-84-179 2005,39 123 1055,-23-185-3571,-82-222 0,11 24 0,-2 1 0,-1 0 0,-3 1 0,8 46 0,3 115 0,-13-111 0,-4-58-1365,2-9-5461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9:4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24575,'1007'0'0,"-908"4"0,119 21 0,-146-11 0,-48-8 0,0-2 0,32 3 0,73-7 0,29 1 0,-120 4 0,41 10 0,-45-7 0,18 4 0,-32-6 0,0-1 0,40 3 0,142-7 183,-107-2-1731,-66 1-5278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9:5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0 384 24575,'5'0'0,"0"0"0,0-1 0,0 1 0,0-1 0,5-2 0,21-4 0,1505-213-4305,-1282 195 4069,-73 5 247,225-11 2439,-356 29-1560,54-10-1,-30 3-588,34-4-301,100-7 0,-177 18-682,59-9-1,-58 5-6143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38:0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2279 635 24575,'-52'0'0,"0"3"0,1 2 0,-1 2 0,-77 22 0,-63 29 0,-62 31-939,-269 132-1,117-3 940,312-160 0,3 4 0,-95 83 0,162-125 0,1 1 0,1 1 0,1 1 0,0 1 0,2 1 0,1 1 0,-17 32 0,33-55 8,0 0-1,1 1 1,-1-1-1,1 0 1,0 1-1,0-1 0,0 1 1,0-1-1,1 1 1,-1 0-1,1-1 1,0 1-1,0 0 1,0-1-1,1 5 1,0-7 28,-1 1 0,1-1 1,0 1-1,0-1 0,-1 1 1,1-1-1,0 0 0,1 1 0,-1-1 1,0 0-1,0 0 0,1 1 1,1 0-1,1 0 98,0 1 0,0-2 0,0 1 0,0 0 0,0-1 0,8 2 0,11 1-36,-1-1 0,1-2 0,26 0 0,83-10-177,458-78-1486,6-34-494,-451 90 1931,91-17 131,184-41-298,-396 83 269,-5 2 22,1 0-1,-1-1 0,0-2 1,0 0-1,-1 0 0,22-14 1,-38 20 20,0 0-1,0 0 1,-1 0 0,1-1 0,-1 1 0,1-1 0,-1 1 0,1-1 0,-1 1 0,0-1 0,0 0 0,0 0 0,0 0 0,0 1 0,0-1 0,0 0 0,-1 0 0,1 0 0,0-4 0,-1 3 48,-1 0 1,1 0 0,-1 0-1,1 0 1,-1 0 0,0 1 0,0-1-1,0 0 1,-1 0 0,1 1-1,-1-1 1,1 0 0,-4-3-1,-5-7-20,-1 1 0,0 0 0,-1 1 0,0 0 0,-17-11 0,-84-49-63,-99-38 14,-20 7 0,-5 10 0,-3 11 0,-3 10 0,-284-44 0,317 87 69,192 26-28,0 1 0,0 1 1,1 0-1,-1 1 0,0 1 1,-18 4-1,33-5-33,-1 0-1,0 1 1,1-1 0,-1 1 0,0-1 0,1 1-1,0 0 1,-1 1 0,1-1 0,0 0 0,0 1-1,1 0 1,-1 0 0,0 0 0,1 0 0,0 0-1,-1 0 1,1 1 0,1-1 0,-1 0 0,0 1-1,1 0 1,-2 4 0,2 2-3,0 0-1,0-1 1,1 1-1,0 0 1,1-1 0,0 1-1,0 0 1,5 15-1,10 30-24,2-1-1,49 102 1,76 103-748,289 424 962,-166-313 1606,-248-349-1566,2-1 1,0-1-1,0-1 1,42 27-1,-60-44-229,-1 1 0,1-1 0,0 0 0,-1 0 0,1 0 0,0 0 0,0 0 0,0-1 0,0 1 0,-1-1 0,1 1 0,0-1 0,0 1 0,0-1 0,0 0 0,0 0 0,0 0 0,0 0 0,0-1 0,0 1 0,0 0 0,4-2 0,-1-1 0,0 0 0,-1 0 0,1-1 0,-1 0 0,1 0 0,-1 0 0,6-9 0,28-35 0,-2-1 0,37-70 0,36-80-326,412-962-3611,-414 878 3937,-24 56-53,12-45-814,-70 207-2141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9:56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1 24575,'-1'14'0,"0"0"0,-6 24 0,-2 9 0,-70 352 0,51-285 0,-64 326 0,49-222 0,33-172 0,-43 254 0,48-248 0,2-1 0,2 0 0,11 103 0,7-64 0,3-1 0,5 0 0,37 88 0,-29-104 0,60 98 0,-76-141 0,-5-13 0,0 0 0,1-1 0,1 0 0,18 16 0,1 1 0,277 346 0,-307-375 17,19 21 303,-22-24-335,1-1 1,-1 0-1,0 0 1,0 0-1,1 0 1,-1 1 0,0-1-1,1 0 1,-1 0-1,0 0 1,1 0-1,-1 0 1,0 0-1,1 0 1,-1 0-1,1 0 1,-1 0 0,0 0-1,1 0 1,-1 0-1,0 0 1,1 0-1,-1 0 1,0 0-1,1-1 1,-1 1-1,7-14-1296,-2-25-5515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9:5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24575,'7'0'0,"0"1"0,0 0 0,0 0 0,0 1 0,0 0 0,0 0 0,-1 0 0,1 1 0,-1 0 0,0 1 0,1-1 0,-2 1 0,12 9 0,2 4 0,0 2 0,23 30 0,-8-10 0,14 16 0,-4 3 0,54 87 0,58 136 0,-147-264 0,49 92 0,-5 3 0,48 149 0,-73-163 0,-5 2 0,-4 0 0,-4 1 0,-5 1 0,-4 0 0,-11 160 0,3-240 0,0-1 0,-1 0 0,-2 0 0,0 0 0,-1 0 0,0-1 0,-2 0 0,-1-1 0,-12 21 0,12-24 0,-11 18 0,-1 0 0,-2-2 0,-53 59 0,51-68 0,6-5 0,0 0 0,1 2 0,-21 29 0,28-32 0,0 0 0,-1-1 0,-1 0 0,-1-1 0,0-1 0,-1 0 0,-28 20 0,39-32-195,0 1 0,0 0 0,0 0 0,1 1 0,-1-1 0,-4 7 0,-2 5-6631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50:27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24575,'2'1'0,"0"-1"0,0 0 0,-1 1 0,1-1 0,0 1 0,0 0 0,0-1 0,0 1 0,0 0 0,-1 0 0,1 0 0,0 0 0,-1 1 0,1-1 0,-1 0 0,2 2 0,21 28 0,-19-23 0,23 33 0,-3 1 0,-1 2 0,-2 0 0,-2 1 0,25 84 0,-38-101 0,-1 0 0,-1 0 0,-2 0 0,1 45 0,-5-58 0,0 1 0,-1 0 0,0-1 0,-1 0 0,-1 1 0,0-1 0,-1-1 0,-1 1 0,-13 24 0,-115 199 0,126-220 0,-12 35 0,15-34 0,-2-2 0,-9 21 0,13-33 0,0 0 0,-1 1 0,1-1 0,-1-1 0,0 1 0,0 0 0,0-1 0,-1 0 0,0 0 0,-9 6 0,1-4 48,0 0-1,0-1 1,0 0-1,-20 4 1,-15 5-1651,28-6-5223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55:3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24575,'2458'0'-1365,"-2432"0"-5461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01:08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24575,'1'18'0,"1"-1"0,0 1 0,1 0 0,1 0 0,1-1 0,0 0 0,1 0 0,1 0 0,13 22 0,3 11 0,-3 1 0,-2 0 0,-2 1 0,-2 1 0,-3 1 0,-2-1 0,3 69 0,-7 237 0,-7-333 56,-1 0 0,-2 0 0,-1-1-1,0 0 1,-17 40 0,-64 114-1154,70-148 496,-1 4-6224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01:56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24575,'12'8'0,"-1"-1"0,0 2 0,-1 0 0,0 0 0,0 1 0,-1 0 0,0 1 0,-1 0 0,8 14 0,-1-4 0,26 36 0,-3 1 0,-2 3 0,-2 1 0,43 115 0,-47-84 0,26 127 0,-46-163 0,-2 1 0,-3-1 0,-3 96 0,-6-120 0,-1 0 0,-1 0 0,-2 0 0,-2-1 0,0-1 0,-17 34 0,21-54 0,0 0 0,0 0 0,-2 0 0,1 0 0,-1-1 0,-10 9 0,-59 50 0,55-51 0,-1-1 85,0-1 0,-2 0 0,-34 16-1,-82 29-1431,127-55 990,-17 6-6469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02:51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24575,'11'12'0,"-1"2"0,0-1 0,-1 1 0,0 0 0,-1 1 0,9 25 0,-1-4 0,29 58 0,-5 2 0,53 195 0,-92-285 0,10 36 0,-2 0 0,-2 0 0,1 55 0,-8-72 0,-1 1 0,-1 0 0,-1 0 0,-1-1 0,-2 0 0,-16 47 0,4-25-682,-32 57-1,30-71-6143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07:0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24575,'5'0'0,"12"0"0,9 0 0,4 0 0,3 0 0,0 0 0,1 0 0,-2 0 0,1 0 0,-7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07:05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24575,'11'0'0,"18"-5"0,20-1 0,11 0 0,17 0 0,6 3 0,-7 1 0,-11 0 0,-11 2 0,-10 0 0,-13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07:0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24575,'5'0'0,"7"0"0,17 0 0,13 0 0,16 0 0,2 0 0,-3-5 0,-7-2 0,-6 1 0,-11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39:19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24575,'11'0'0,"18"0"0,35 0 0,79 0 0,67 0 0,64 0-2436,16 0 2436,21 0 0,-1 0 0,-23 0 0,-40 0 0,-61 0-5755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08:41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0 186 24575,'34'-7'0,"-13"1"0,37-3 0,83-1 0,64 9 0,-106 1 0,1033 2 0,-1076-4 0,-1-2 0,1-2 0,68-17 0,77-17 0,71-18 0,-242 51 0,-1 1 0,1 2 0,33-1 0,93 7 0,-57 0 0,972-2-1365,-1045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26:2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24575,'1334'0'0,"-856"-31"0,-23 1 0,-403 29 0,15 1 0,81-10 0,119-10 0,0 21 0,-92 1 0,366-2-1365,-514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0:4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1 242 24575,'49'2'0,"57"11"0,18 0 0,467-8 0,-343-7 0,269 2 0,-450-3 0,117-22 0,10-1 0,52 17 0,14-2 0,84-8 0,-115 8 0,920-8 0,-849 20 0,21 15 0,-28 0 0,590-15 0,-410-3 0,-368 7 0,117 20 0,52 4 0,337-25 0,-322-7 0,2599 3 0,-2795 3 0,1 3 0,95 21 0,-95-14 0,99 0 0,-170-12 0,137 12 0,38 2 0,42-15 0,181 11 0,538 40 0,567-53 0,-1069-13 0,-78 2 0,414-37 0,-494 25 0,811-84 0,-1068 104 0,1852-113-1085,-1539 103 1066,-200 6 219,196 5 577,-199 5-650,-114-3 17,63-11-1,-12 1-1795,-58 9-5174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0:44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24575,'5'0'0,"7"0"0,6 0 0,6 0 0,-2 5 0,6 2 0,8 0 0,9-2 0,2-1 0,-2-2 0,-4-1 0,-9 0-8191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92 24575,'0'-2'0,"1"1"0,0-1 0,0 1 0,-1-1 0,1 1 0,0-1 0,0 1 0,0 0 0,0 0 0,0-1 0,1 1 0,-1 0 0,0 0 0,1 0 0,-1 0 0,0 0 0,1 1 0,-1-1 0,1 0 0,2 0 0,6-5 0,9-5 0,1 0 0,29-12 0,-41 20 0,0 0 0,0 1 0,0 0 0,0 0 0,0 1 0,0 0 0,1 0 0,-1 1 0,16 1 0,-23-1 0,1 1 0,0-1 0,0 1 0,-1 0 0,1-1 0,0 1 0,-1 0 0,1 0 0,-1 0 0,1 0 0,-1 0 0,1 0 0,-1 0 0,0 1 0,0-1 0,0 0 0,1 1 0,-1-1 0,0 1 0,-1-1 0,1 1 0,0-1 0,0 1 0,-1 0 0,1 0 0,-1-1 0,1 1 0,-1 0 0,0 0 0,0-1 0,0 1 0,0 0 0,0 0 0,0 2 0,-1 7 0,-1-1 0,0 1 0,0-1 0,-6 17 0,-18 38 0,-43 77 0,48-100 0,-25 49 0,-67 97 0,93-162-1365,3-8-5461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24575,'5'0'0,"8"0"0,5 0 0,6 0 0,3 0 0,-2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24575,'5'5'0,"2"7"0,-1 6 0,-1 11 0,-1 5 0,-2 8 0,-6 1 0,-2-1 0,0-3 0,-5 2 0,0 0 0,2-2 0,2-3 0,3-2 0,2-7-8191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2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24575,'5'0'0,"7"-5"0,6-2 0,6 1 0,-2-4 0,1-1 0,2-3 0,6-5 0,-1 2-8191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2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 24575,'-5'5'0,"-12"12"0,-8 18 0,-5 14 0,2 9 0,2 10 0,4-2 0,7-6 0,5-9 0,15-23 0,12-22 0,8-16 0,4-13 0,9-1 0,2 3 0,-5-1 0,-9 5-8191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13 24575,'0'0'0,"0"-1"0,0 1 0,0-1 0,0 1 0,0 0 0,0-1 0,0 1 0,0-1 0,0 1 0,0-1 0,0 1 0,0 0 0,1-1 0,-1 1 0,0-1 0,0 1 0,0 0 0,1-1 0,-1 1 0,0 0 0,0-1 0,1 1 0,-1 0 0,0-1 0,1 1 0,-1 0 0,0-1 0,1 1 0,-1 0 0,1 0 0,-1 0 0,0-1 0,1 1 0,-1 0 0,1 0 0,-1 0 0,0 0 0,1 0 0,-1 0 0,1 0 0,-1 0 0,1 0 0,-1 0 0,1 0 0,-1 0 0,0 0 0,1 0 0,-1 0 0,1 1 0,-1-1 0,0 0 0,1 0 0,-1 0 0,1 1 0,-1-1 0,0 0 0,1 0 0,-1 1 0,1 0 0,22 17 0,-17-12 0,0 1 0,-1-1 0,0 1 0,-1 0 0,1 0 0,4 11 0,-8-15 0,0 0 0,0 1 0,0-1 0,0 0 0,0 1 0,-1-1 0,1 0 0,-1 1 0,0-1 0,0 1 0,0-1 0,-1 0 0,1 1 0,-1-1 0,0 1 0,0-1 0,0 0 0,-3 6 0,-14 20 0,-1-1 0,-36 39 0,17-22 0,13-13 0,-57 74 0,73-91-1365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39:2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24575,'0'-5'0,"16"-1"0,20 0 0,29 0 0,36 3 0,20 1 0,5 0 0,8 2 0,-10 0 0,-10 0 0,-9 0 0,-12 1 0,-12 4 0,-4 2 0,-4-1 0,-11-1 0,-9-1 0,-15-2-8191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24575,'0'-5'0,"5"-7"0,1-7 0,6 1 0,5 2 0,5-1 0,-1 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3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24575,'5'11'0,"2"18"0,0 30 0,-2 26 0,-1 9 0,-2 8 0,5-2 0,5-19 0,11-27 0,2-24-8191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3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24575,'-5'10'0,"-2"14"0,-5 13 0,-1 11 0,-2 7 0,1 4 0,2-2 0,4-6 0,3-6 0,3-1 0,1-2 0,1-4 0,1-8-8191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24575,'11'10'0,"0"-1"0,0 0 0,15 8 0,13 10 0,-30-20 0,27 22 0,76 45 0,-76-56 0,-14-7 0,0 1 0,0 0 0,24 21 0,-40-28 0,-1-1 0,0 1 0,0 1 0,0-1 0,0 1 0,-1 0 0,0 0 0,-1 0 0,1 0 0,-1 1 0,0-1 0,-1 1 0,1 0 0,-1 0 0,-1 0 0,2 7 0,-3 11 0,0-19 0,0 1 0,0-1 0,0 0 0,1 0 0,0 0 0,2 8 0,-3-13 0,1 0 0,-1 0 0,1 0 0,0 0 0,-1 0 0,1 0 0,0 0 0,0 0 0,-1 0 0,1 0 0,0-1 0,0 1 0,0 0 0,0-1 0,0 1 0,0-1 0,0 1 0,0-1 0,1 1 0,-1-1 0,0 0 0,0 1 0,0-1 0,0 0 0,1 0 0,-1 0 0,0 0 0,0 0 0,0 0 0,0 0 0,1 0 0,-1-1 0,0 1 0,0 0 0,0-1 0,0 1 0,0-1 0,2 0 0,19-8 0,0-1 0,0-1 0,-1 0 0,31-24 0,75-66 0,0-9-1365,-79 66-5461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4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24575,'0'11'0,"0"13"0,0 23 0,0 25 0,0 19 0,0 22 0,0 6 0,0-7 0,0-17 0,0-20 0,10-33 0,9-44 0,1-21-8191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4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24575,'6'0'0,"6"0"0,6 0 0,6 0 0,3 5 0,-2 7 0,-1 2 0,6-2 0,4-3 0,0-3 0,-1-2 0,1-2 0,-7-2-8191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24575,'5'0'0,"1"5"0,6 7 0,10 11 0,7 13 0,9 5 0,-3 5 0,-1 1 0,-2-8 0,-1-11 0,-6-4 0,-1-7 0,-6-1 0,-5 2 0,-5-2-8191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5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1 288 24575,'5'-10'0,"7"-9"0,2-6 0,8-4 0,21-2 0,14-1 0,2-1 0,-9 1 0,-8 1 0,-6 4 0,-8 8-8191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5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95 320 24575,'1'42'0,"-1"40"0,0-74 0,-1-1 0,0 0 0,0 1 0,-1-1 0,0 0 0,-1 0 0,-6 14 0,9-20 0,-1 0 0,1 0 0,-1 0 0,0 0 0,1 0 0,-1 0 0,0 0 0,0 0 0,0 0 0,1 0 0,-1-1 0,0 1 0,0 0 0,0-1 0,0 1 0,-2 0 0,2-1 0,0 0 0,0 0 0,1 0 0,-1 0 0,0 0 0,0 0 0,1 0 0,-1 0 0,0 0 0,1-1 0,-1 1 0,0 0 0,1 0 0,-1-1 0,0 1 0,1 0 0,-1-1 0,1 1 0,-1-1 0,0 0 0,-2-2 0,1 0 0,-1 0 0,1 0 0,0-1 0,0 1 0,0 0 0,1-1 0,-3-5 0,-3-16 0,2 0 0,0 0 0,1 0 0,0-37 0,9-103 0,-3 140 0,1 0 0,2 1 0,6-25 0,-11 47 0,1-1 0,0 1 0,-1 0 0,1 0 0,0 0 0,0 0 0,0 0 0,1 0 0,-1 0 0,0 0 0,1 0 0,-1 0 0,1 1 0,0-1 0,-1 0 0,1 1 0,0 0 0,0-1 0,0 1 0,4-2 0,-4 3 0,0 0 0,1 0 0,-1 0 0,1 0 0,-1 0 0,0 1 0,0-1 0,1 1 0,-1 0 0,0-1 0,0 1 0,0 0 0,0 0 0,1 1 0,-2-1 0,1 0 0,0 1 0,0-1 0,0 1 0,2 2 0,17 19 0,-1 0 0,-1 2 0,-2 0 0,0 0 0,-2 2 0,24 54 0,-35-72 69,-1 0-1,0 0 0,-1 0 0,3 12 1,-5-17-176,1-1 0,-1 0 1,0 0-1,0 1 0,0-1 1,-1 0-1,1 1 0,-1-1 1,0 0-1,1 0 0,-2 0 1,1 0-1,0 0 0,-1 0 1,-2 4-1,-8 7-6719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24575,'0'5'0,"0"12"0,0 19 0,0 23 0,0 7 0,0-2 0,0-8 0,-5-2 0,-6-6 0,-8-5 0,0-6 0,-1-8 0,2-10-8191</inkml:trace>
  <inkml:trace contextRef="#ctx0" brushRef="#br0" timeOffset="1">0 544 24575,'0'-5'0,"5"-2"0,7-4 0,17-6 0,13-6 0,11-3 0,1-2 0,1-2 0,-8-2 0,-7 6 0,-11 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0:11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24575,'1999'0'0,"-1966"1"0,66 13 0,15 1 0,297-13 0,-210-4 0,3969 2 0,-3979 14 0,-49-1 0,496-8 0,-362-8 0,512 4 0,-728 2 0,1 3 0,73 16 0,-71-9 0,118 6 0,-16-5 0,-16-1 0,16 3 0,15 0 0,515-15 0,-328-3 0,6045 2 0,-6378-2 0,-1-1 0,1-2 0,50-15 0,-44 10 0,72-8 0,11 0 0,-38 5 0,309-21 0,-127 17 0,-167 8 0,34-3 0,137-9 0,-231 21 0,244-18 0,-175 7 0,193 8 0,-156 5 0,3247-2 0,-3351 2 0,62 10 0,6 1 0,121-9-1365,-205-4-5461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24575,'0'5'0,"0"43"0,0 44 0,0 37 0,0 22 0,0 7 0,0-14 0,0-26 0,0-28 0,10-40 0,9-53 0,12-58 0,0-18-8191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6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24575,'0'-1'0,"0"0"0,1 0 0,-1 0 0,0 0 0,1 0 0,-1 0 0,1 0 0,-1 0 0,1 0 0,0 0 0,-1 0 0,1 0 0,0 0 0,0 0 0,-1 1 0,1-1 0,0 0 0,0 1 0,0-1 0,0 0 0,0 1 0,0 0 0,0-1 0,0 1 0,0-1 0,0 1 0,0 0 0,0 0 0,1 0 0,-1-1 0,1 1 0,39 0 0,-11 3 0,-1 2 0,0 0 0,0 2 0,29 12 0,-53-17 0,0 0 0,0 0 0,-1 1 0,1-1 0,-1 1 0,0 0 0,0 0 0,0 1 0,0-1 0,-1 1 0,1 0 0,-1 0 0,0 0 0,0 1 0,0-1 0,-1 1 0,0-1 0,0 1 0,0 0 0,0 0 0,-1 0 0,1 0 0,0 7 0,-1 8 0,0 0 0,-1 0 0,-1 0 0,-6 33 0,5-37 0,-1 8 0,-2 11 0,-14 61 0,16-86 0,-1 1 0,0-1 0,0 0 0,-1 0 0,-1-1 0,1 1 0,-1-1 0,-1-1 0,0 1 0,-9 8 0,-39 27-1365,33-29-5461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7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24575,'0'-6'0,"5"-1"0,12 1 0,4 6 0,7 13 0,5 10 0,2 6 0,0 8 0,-6 3 0,-3-5 0,-5-3 0,-2-8 0,-4-7-8191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24575,'5'0'0,"7"0"0,6 0 0,6 0 0,3 0 0,3 0 0,1 0 0,1 0 0,-6 0-8191</inkml:trace>
  <inkml:trace contextRef="#ctx0" brushRef="#br0" timeOffset="1">303 0 24575,'5'0'0,"2"16"0,4 14 0,1 19 0,-1 31 0,-4 33 0,-2 34 0,-2 22 0,-7 18-649,-13-6 649,-8-10 0,-6-12 0,-2-23 0,-1-25 0,0-20 0,1-21 0,6-23-7542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47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24575,'10'5'0,"19"2"0,30 0 0,21-2 0,1-6 0,3-9 0,-8-2 0,-17-5 0,-13-4 0,-9 1 0,-12 5-8191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2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24575,'0'-5'0,"10"-7"0,14-12 0,12-6 0,12-4 0,1-1 0,-1 5 0,-10 3 0,-10 6-8191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2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24575,'-5'10'0,"-1"19"0,0 20 0,1 12 0,1 0 0,2 11 0,1-2 0,0-12-8191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24575,'0'5'0,"-5"12"0,-2 14 0,-5 6 0,-1 3 0,-2-7 0,1-2 0,-3 3 0,-13 6 0,-13 11 0,-8 8 0,-1-1 0,-2-5 0,8-12-8191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3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1 412 24575,'0'-6'0,"5"-1"0,2-4 0,-1-7 0,10-4 0,22-4 0,20-8 0,15-4 0,22 1 0,14 0 0,10-3 0,0 5 0,-10 3 0,-8 8 0,-10 7 0,-12 2 0,-18 3-8191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0 511 24575,'1'-2'0,"-1"1"0,1 0 0,-1 0 0,1-1 0,-1 1 0,1 0 0,0 0 0,0 0 0,-1 0 0,1 0 0,0 0 0,0 0 0,0 0 0,0 0 0,0 1 0,0-1 0,0 0 0,1 1 0,-1-1 0,2 0 0,3-3 0,267-147-33,-209 119-113,494-222-750,-545 250 897,100-33 82,-104 35-69,0 0-1,0 0 1,0 1-1,0 0 1,1 1-1,-1 0 1,0 1-1,0 0 1,16 3 0,-23-3-12,0-1 0,1 1 0,-1 0 0,0 0 0,0 0 0,0 0 0,0 0 1,0 1-1,0-1 0,0 1 0,0-1 0,-1 1 0,1 0 0,-1-1 0,1 1 1,-1 0-1,1 0 0,1 4 0,-2-3-1,0 0-1,0 0 1,-1 1-1,1-1 1,-1 0 0,0 1-1,1-1 1,-2 0 0,1 1-1,0-1 1,-2 6 0,-2 6-3,-1 0 1,-1 0 0,0-1 0,-12 20-1,15-28 4,-130 199 585,128-197-497,-2 1-12,-17 29 12,22-36-93,1 0 1,0 1-1,0-1 1,0 1-1,0-1 1,0 1-1,1 0 1,-1-1-1,1 1 1,0 0-1,-1 0 1,2 3-1,-1-5 3,0 0 0,0-1 0,0 1 0,1 0 0,-1-1 0,0 1 0,1 0 0,-1-1 0,0 1 0,1 0 0,-1-1 0,1 1 0,-1-1 0,1 1 0,0-1 0,-1 1 0,1-1 0,-1 1 0,1-1 0,0 0 0,-1 1 0,1-1 0,0 0 0,-1 0 0,1 1 0,0-1 0,0 0 0,-1 0 0,1 0 0,0 0 0,0 0 0,-1 0 0,1 0 0,0 0 0,0 0 0,-1 0 0,1 0 0,1-1 0,31-11 0,-7-3 83,0 0 0,0-2-1,26-23 1,67-68-1045,-92 83 228,5-5-6092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0:15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366 699 24575,'-21'-2'0,"0"0"0,1-1 0,-1-1 0,1-1 0,0-1 0,1-1 0,-1 0 0,1-2 0,-33-19 0,25 11 0,14 10 0,0-1 0,0 0 0,1-1 0,-16-17 0,25 23 0,0-1 0,0 0 0,1 0 0,-1-1 0,1 1 0,0 0 0,0-1 0,1 1 0,-1-1 0,1 0 0,0 1 0,1-1 0,-1 0 0,1 0 0,0 0 0,0 1 0,0-1 0,0 0 0,2-6 0,1 2 0,-1 0 0,1 0 0,0 1 0,1-1 0,-1 1 0,2 0 0,-1 0 0,1 0 0,8-9 0,4-1 0,0 1 0,1 1 0,1 0 0,0 2 0,30-19 0,112-50 0,-92 51 0,117-36 0,-147 57 0,1 2 0,0 2 0,0 2 0,73-1 0,-75 6 0,15 2 0,90-10 0,136-13 0,1 22 0,-119 0 0,1903 0 0,-2043 0 0,-1 1 0,0 1 0,1 1 0,-1 1 0,-1 1 0,1 0 0,-1 2 0,0 0 0,0 1 0,-1 1 0,-1 0 0,25 20 0,-37-25 0,0-1 0,0 1 0,0 0 0,5 8 0,-8-10 0,1 1 0,0 0 0,0-1 0,0 0 0,0 0 0,0 0 0,1 0 0,-1 0 0,1-1 0,0 1 0,0-1 0,5 2 0,10 1 0,1-2 0,0 0 0,0-1 0,1-1 0,-1 0 0,33-5 0,0 2 0,12 0 0,119 3 0,-178-1 0,-1 1 0,0 0 0,1 0 0,-1 1 0,0-1 0,0 1 0,0 0 0,0 0 0,0 1 0,-1-1 0,1 1 0,-1 0 0,1 0 0,-1 1 0,0 0 0,0-1 0,-1 1 0,1 0 0,-1 1 0,0-1 0,0 1 0,0-1 0,-1 1 0,1 0 0,-1 0 0,0 0 0,-1 0 0,2 8 0,2 12 0,-2 1 0,0-1 0,-2 1 0,-3 45 0,0-29 0,2 27 0,-2 58 0,0-117-341,0 1 0,0 0-1,-4 10 1,0-1-6485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1 228 24575,'0'-1'0,"0"-1"0,1 1 0,-1 0 0,0-1 0,1 1 0,-1 0 0,1 0 0,0 0 0,-1 0 0,1 0 0,0 0 0,0 0 0,0 0 0,-1 0 0,1 0 0,2-1 0,20-15 0,-15 11 0,54-33 0,2 2 0,116-48 0,-174 82 0,4-1 0,0 0 0,1 0 0,16-3 0,-24 6 0,-1 1 0,0-1 0,0 1 0,0 0 0,1 0 0,-1 0 0,0 0 0,0 1 0,1-1 0,-1 0 0,0 1 0,0 0 0,0-1 0,0 1 0,0 0 0,0 0 0,0 0 0,0 1 0,0-1 0,0 0 0,-1 1 0,1-1 0,2 3 0,-2 0 0,0-1 0,0 1 0,0 0 0,0 0 0,-1 0 0,1 0 0,-1 1 0,0-1 0,0 0 0,-1 0 0,1 1 0,-1 7 0,-1 5 0,0-1 0,-5 23 0,-6 10 0,-3 0 0,-34 79 0,18-50 0,29-74 0,-8 27 0,10-30 0,0-1 0,0 1 0,0 0 0,-1-1 0,1 1 0,0 0 0,0-1 0,0 1 0,0-1 0,0 1 0,0 0 0,1-1 0,-1 1 0,0 0 0,0-1 0,0 1 0,1 0 0,-1-1 0,0 1 0,1-1 0,-1 1 0,0-1 0,1 1 0,-1-1 0,1 1 0,-1-1 0,1 1 0,-1-1 0,1 1 0,-1-1 0,1 0 0,-1 1 0,1-1 0,-1 0 0,1 0 0,0 1 0,-1-1 0,1 0 0,1 0 0,6-1 0,1 0 0,-1-1 0,1 0 0,-1 0 0,0-1 0,1 0 0,-1 0 0,12-8 0,-9 6 0,240-132-1365,-211 112-5461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1 535 24575,'0'-11'0,"0"-7"0,5-2 0,12-3 0,24-12 0,21-5 0,24-7 0,25-11 0,7-5 0,-5-2 0,-16 4 0,-21 8 0,-22 13-8191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5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24575,'0'15'0,"-16"47"0,-10 38 0,0 17 0,-2 0 0,5-16 0,11-24 0,33-57 0,13-31-8191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24575,'0'10'0,"0"14"0,0 28 0,0 26 0,0 26 0,0 15 0,0 8 0,-5-7 0,-2-8 0,-5-14 0,0-18 0,2-22-8191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5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1 476 24575,'-1'-74'0,"2"-88"0,1 133 0,1-1 0,1 1 0,12-42 0,-14 65 0,0 0 0,0 1 0,0-1 0,1 1 0,-1 0 0,2 0 0,-1 0 0,0 0 0,1 0 0,0 1 0,0-1 0,5-3 0,-7 6 0,0 1 0,0 0 0,0 0 0,1 0 0,-1 0 0,0 0 0,1 0 0,-1 1 0,0-1 0,1 1 0,-1-1 0,1 1 0,-1 0 0,1 0 0,-1 0 0,1 0 0,-1 1 0,0-1 0,1 1 0,-1-1 0,1 1 0,-1 0 0,0 0 0,0 0 0,1 0 0,-1 0 0,0 1 0,0-1 0,0 1 0,0-1 0,2 3 0,2 3 0,1 0 0,-1 0 0,0 0 0,0 1 0,-1 0 0,0 0 0,0 1 0,-1-1 0,0 1 0,-1 0 0,0 0 0,0 0 0,-1 1 0,2 13 0,-1-1 0,-1 1 0,-1-1 0,-2 0 0,0 0 0,-5 27 0,4-34-151,-1 0-1,-1-1 0,-1 1 0,0-1 1,-1 0-1,0-1 0,-1 0 1,-11 17-1,-5-1-6674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6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24575,'0'11'0,"0"18"0,0 20 0,0 11 0,0 12 0,0 9 0,-6 10 0,-1 1 0,1-10 0,0-14 0,2-19-8191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0 938 24575,'2'0'0,"-1"0"0,0-1 0,1 1 0,-1 0 0,0 0 0,1 0 0,-1-1 0,0 1 0,1-1 0,-1 1 0,0-1 0,0 0 0,1 1 0,-1-1 0,0 0 0,0 0 0,0 0 0,0 1 0,0-1 0,0 0 0,0-1 0,-1 1 0,1 0 0,0 0 0,0 0 0,0-2 0,1-3 0,1-1 0,-2 0 0,1 0 0,1-10 0,-3 16 0,12-109 0,-4-169 0,-7 121 0,0 102 0,16-105 0,-16 154 0,1 0 0,0 0 0,0 0 0,0 0 0,1 1 0,0-1 0,0 1 0,1-1 0,0 1 0,7-9 0,-8 12 0,0 1 0,0-1 0,0 1 0,0 0 0,0 0 0,1 0 0,-1 0 0,1 0 0,-1 1 0,1 0 0,-1 0 0,1 0 0,0 0 0,0 0 0,0 1 0,-1-1 0,1 1 0,0 0 0,0 0 0,5 1 0,-2 1 0,1 0 0,0 0 0,-1 1 0,1 0 0,-1 0 0,0 1 0,0-1 0,0 2 0,-1-1 0,0 1 0,1 0 0,-1 0 0,-1 1 0,9 9 0,-1 1 0,0 1 0,-1 1 0,-1-1 0,12 27 0,-8-8 0,-2 0 0,-1 1 0,-2 1 0,-1-1 0,5 59 0,-9-27 0,-2 0 0,-9 83 0,-10 3 0,11-126 0,0-1 0,-2 0 0,-13 33 0,19-60 2,-8 19 337,8-20-379,1 1 1,0-1-1,0 0 0,0 1 1,-1-1-1,1 0 0,0 1 1,0-1-1,-1 0 0,1 1 1,0-1-1,0 0 0,-1 0 1,1 0-1,0 1 0,-1-1 1,1 0-1,0 0 0,-1 0 1,1 0-1,-1 1 0,1-1 1,0 0-1,-1 0 0,1 0 0,0 0 1,-1 0-1,1 0 0,-1 0 1,1 0-1,0 0 0,-1 0 1,1 0-1,-1 0 0,1-1 1,0 1-1,-1 0 0,1 0 1,0 0-1,-1 0 0,1-1 1,-1 1-1,-7-13-6786</inkml:trace>
  <inkml:trace contextRef="#ctx0" brushRef="#br0" timeOffset="1">455 816 24575,'10'-10'0,"14"-14"0,7-8 0,10-4 0,7 0 0,17-5 0,-3-1 0,-7 3 0,-8 6 0,-6 6 0,-6 6 0,-3 7 0,-2 0 0,0 3 0,-7 4-8191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1 242 24575,'5'0'0,"7"0"0,12-5 0,6-2 0,4-4 0,6-7 0,2 1 0,-2-7 0,-2 0 0,-2-1 0,-3-1 0,-6 4-8191</inkml:trace>
  <inkml:trace contextRef="#ctx0" brushRef="#br0" timeOffset="1">455 1 24575,'0'5'0,"5"22"0,2 38 0,-1 38 0,-1 48 0,-1 40 0,-2 12-1292,-11-12 1292,-4-33 0,0-40 315,-3-38-315,1-34-7214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24575,'11'0'0,"8"0"0,6 0 0,14 0 0,27 0 0,22 0 0,11-11 0,0-7 0,-2-8 0,-12 2 0,-21 15 0,-21 25 0,-28 35 0,-32 34 0,-19 14 0,-2-11-8191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1 546 24575,'5'-5'0,"22"-7"0,22-17 0,29-13 0,36-31 0,20-18 0,-3-5 0,-18 16 0,-28 14 0,-30 30 0,-22 21-8191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2:05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24575,'18'6'0,"-1"-1"0,1-1 0,0 0 0,-1-1 0,2-1 0,-1-1 0,22-1 0,-5 1 0,555 4 0,-401-7 0,-147 3 0,-32 2 0,-11 1 0,-19 6 0,16-9 0,-90 39 0,-184 89 0,-123 81 0,391-205 0,0 0 0,1 1 0,-1 0 0,-8 8 0,16-13 0,0 1 0,0 0 0,1 0 0,-1-1 0,1 1 0,-1 0 0,1 1 0,0-1 0,0 0 0,0 0 0,-1 3 0,2-4 0,-1 0 0,1 1 0,0-1 0,0 1 0,0-1 0,0 0 0,0 1 0,0-1 0,1 0 0,-1 1 0,0-1 0,1 0 0,-1 1 0,1-1 0,-1 0 0,1 0 0,0 0 0,0 1 0,-1-1 0,1 0 0,1 1 0,2 2 0,0 0 0,0-1 0,1 1 0,-1-1 0,1 0 0,0 0 0,0-1 0,5 3 0,48 15 0,-58-20 0,127 33 0,171 20 0,-152-39 0,-218-21-1365,14-1-5461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469 409 24575,'0'1'0,"0"1"0,0-1 0,-1 1 0,1-1 0,-1 1 0,1-1 0,-1 0 0,0 1 0,1-1 0,-1 0 0,0 1 0,0-1 0,0 0 0,0 0 0,0 0 0,0 0 0,-2 2 0,-25 16 0,15-11 0,-2 3 0,-1 1 0,-1-1 0,0-1 0,-21 9 0,32-16 0,-1-1 0,1 0 0,0 0 0,-1-1 0,0 0 0,1 0 0,-1 0 0,0-1 0,1 0 0,-1-1 0,0 1 0,1-1 0,-12-3 0,2-1 0,0-1 0,0-1 0,0 0 0,-28-19 0,34 20 0,0-2 0,0 1 0,1-1 0,0-1 0,1 0 0,0 0 0,-13-19 0,19 24 0,0 1 0,0-1 0,0 1 0,1-1 0,0 0 0,0 1 0,0-1 0,0 0 0,0 0 0,1 0 0,0 0 0,0 0 0,0 0 0,1-5 0,0 3 0,0 0 0,1 1 0,0-1 0,0 0 0,1 1 0,-1 0 0,1 0 0,6-9 0,5-3 0,1 1 0,1 1 0,0 0 0,20-14 0,113-78 0,-129 94 0,1 2 0,1 0 0,0 1 0,0 1 0,39-10 0,-56 18 0,-1 0 0,0 0 0,1 1 0,-1-1 0,1 1 0,-1 0 0,1 1 0,-1-1 0,1 1 0,-1 0 0,0 0 0,1 0 0,-1 0 0,6 3 0,-7-2 0,0 1 0,0-1 0,0 0 0,-1 1 0,1-1 0,-1 1 0,1 0 0,-1 0 0,0 0 0,0 0 0,0 0 0,0 0 0,-1 0 0,0 1 0,1-1 0,-1 1 0,0-1 0,0 6 0,2 6 0,-2 1 0,0 0 0,0-1 0,-2 1 0,0 0 0,-4 20 0,-3 4 0,-18 51 0,15-60 49,-1 1 0,-1-2 0,-2 0-1,-1 0 1,-1-2 0,-25 32 0,26-41-239,-1 0 0,-1 0 1,-1-2-1,0 0 0,-1-1 1,-1-1-1,0-2 1,-36 19-1,-4-6-6636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8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24575,'0'5'0,"0"12"0,0 13 0,0 12 0,0 4 0,0 0 0,-5 1 0,-12 4 0,-8-2 0,0-9-8191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8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0 590 24575,'15'0'0,"21"-11"0,15-8 0,18-16 0,4-8 0,-6-1 0,-5-4 0,4-4 0,5-13 0,12-22 0,12-12 0,-11 12-8191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24575,'-3'74'0,"-21"137"0,-35 69 0,54-261-195,-1-1 0,-1 0 0,0 0 0,-2-1 0,0 0 0,-20 28 0,18-28-6631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3:5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24575,'306'0'0,"-299"0"0,0 1 0,1 0 0,-1 0 0,0 0 0,0 1 0,0 0 0,0 0 0,0 1 0,0 0 0,0 0 0,-1 1 0,1-1 0,-1 1 0,0 1 0,-1-1 0,1 1 0,-1 0 0,0 1 0,0-1 0,0 1 0,-1 0 0,6 9 0,-4-6 0,-1-1 0,0 1 0,0 0 0,-1 1 0,0-1 0,-1 1 0,0 0 0,0 0 0,-1 0 0,0 0 0,-1 0 0,-1 0 0,1 0 0,-1 1 0,-1-1 0,0 0 0,0 0 0,-1 0 0,-1 0 0,-6 18 0,-22 45 0,-3-1 0,-51 76 0,71-124 0,-97 153-1365,68-116-5461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4:0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1 932 24575,'5'0'0,"12"0"0,14 10 0,11 14 0,9 13 0,1 1 0,-3-2 0,-5-6 0,-4-9 0,-5-8 0,-8-10 0,-8-18 0,-7-20 0,-7-5-8191</inkml:trace>
  <inkml:trace contextRef="#ctx0" brushRef="#br0" timeOffset="1">394 660 24575,'0'-5'0,"10"-7"0,14-12 0,18-12 0,13-20 0,12-16 0,4-22 0,-4-10 0,-13 2 0,-16 14 0,-15 21-8191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4:0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24575,'0'16'0,"0"35"0,0 35 0,-5 34 0,-2 37 0,-5 13 0,0-2 0,2-19 0,2-30 0,-2-30 0,-5-25 0,-4-24 0,-11-7 0,1-11-8191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4:0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24575,'0'4'0,"0"1"0,1-1 0,-1 1 0,1-1 0,0 1 0,0-1 0,0 1 0,1-1 0,0 0 0,0 1 0,0-1 0,0 0 0,0 0 0,1-1 0,4 6 0,-3-4 0,1-1 0,-1-1 0,1 1 0,0-1 0,0 1 0,0-2 0,1 1 0,-1 0 0,1-1 0,9 3 0,-2-2 0,1-1 0,-1 0 0,1-1 0,0 0 0,-1-1 0,1-1 0,0 0 0,-1-1 0,23-6 0,-10 1 0,-2-2 0,1 0 0,-1-2 0,-1-1 0,0-1 0,-1 0 0,0-2 0,-1-1 0,0 0 0,-2-2 0,0 0 0,30-39 0,-48 56 6,11-16 328,-12 16-364,0 1-1,0 0 1,0 0-1,1-1 1,-1 1-1,0 0 1,0 0-1,0-1 1,0 1 0,0 0-1,0-1 1,0 1-1,0 0 1,0 0-1,1-1 1,-1 1-1,0 0 1,-1-1 0,1 1-1,0 0 1,0 0-1,0-1 1,0 1-1,0 0 1,0 0-1,0-1 1,0 1-1,0 0 1,-1 0 0,1-1-1,0 1 1,0 0-1,0 0 1,0-1-1,-1 1 1,1 0-1,0 0 1,0 0 0,-1-1-1,1 1 1,0 0-1,0 0 1,-1 0-1,1 0 1,0 0-1,0 0 1,-1 0 0,1 0-1,0-1 1,0 1-1,-1 0 1,1 0-1,0 0 1,-1 0-1,1 1 1,-19 2-6796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14:06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1665 24575,'0'-1'0,"0"0"0,0 0 0,1 0 0,-1 1 0,0-1 0,1 0 0,-1 0 0,0 0 0,1 0 0,-1 1 0,1-1 0,0 0 0,-1 1 0,1-1 0,0 0 0,-1 1 0,1-1 0,0 1 0,-1-1 0,1 1 0,0-1 0,0 1 0,0-1 0,0 1 0,0 0 0,-1 0 0,3-1 0,31-5 0,-23 5 0,354-29-246,7 25-259,-260 4 356,268 0-23,724-16 163,-1065 15 9,50-1 0,171-29 0,-182 15 24,325-63 563,-300 65-430,0 5 0,106 4-1,-117 7-156,390-1 0,-304-17 0,209-47 0,-250 39 0,104-22 0,244-82 0,-481 127 0,209-63 0,-152 50 0,93-13 0,-102 25 0,75 3 0,-47 2 0,290 0-177,503 9-463,804 5-1856,-692-13 1183,-461 12 490,89 1 4814,-544-16-3844,413-4 763,2-25-509,58-34-1119,283-25-1104,-119 58 1515,-2 26 342,-264 4-112,-333-1-97,177-22 1,-246 16 330,0-2 1,-1-1-1,36-15 1,-50 15 152,0-1 0,-2 0 1,1-2-1,-2 0 0,32-27 0,-24 13-171,-2-1-1,-2-2 0,0 0 0,19-34 0,17-22-84,-54 78-54,2 0 0,-1 1 0,1-1 0,0 1 0,0 1 0,15-9 0,57-26 0,-56 30 0,109-50 0,148-44 0,-194 79 0,1 4 0,174-22 0,-1 30 0,136-18 0,-331 24 0,112 0 0,-128 7 0,149-1-424,124 1-1272,131 0 526,122 2-1812,595-1-396,1205 1 1235,-2233-1 5745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28:41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24575,'850'0'0,"-839"0"0,-1 0 0,1 1 0,-1 0 0,1 1 0,-1 0 0,0 1 0,1 0 0,-1 0 0,-1 1 0,1 0 0,0 1 0,-1 0 0,16 12 0,-19-12-124,0-1 0,1 1 0,0-1 0,0-1 0,0 1 0,0-1-1,0-1 1,0 1 0,1-1 0,9 1 0,5 0-6702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2:0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0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24575,'31'0'0,"0"-1"0,-1-1 0,1-2 0,0-2 0,-1 0 0,58-21 0,-82 24 0,-1 1 0,1-1 0,-1 1 0,1 1 0,0-1 0,0 1 0,9-1 0,-13 2 0,-1 0 0,1 0 0,0 0 0,0 1 0,0-1 0,0 1 0,-1-1 0,1 1 0,0 0 0,-1 0 0,1 0 0,0 0 0,-1 0 0,1 0 0,-1 0 0,0 0 0,1 1 0,-1-1 0,0 1 0,0-1 0,1 1 0,-1-1 0,-1 1 0,1-1 0,1 4 0,2 3 0,-2-1 0,1 1 0,-1-1 0,-1 1 0,1 0 0,-1-1 0,0 15 0,-2 5 0,-4 30 0,-8 28 0,-42 147 0,-51 77 0,75-234-1365,5-20-5461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0 784 24575,'1'0'0,"0"0"0,0 0 0,-1 1 0,1-1 0,0 0 0,0 1 0,0-1 0,-1 0 0,1 1 0,0-1 0,0 1 0,-1-1 0,1 1 0,0-1 0,-1 1 0,1 0 0,-1-1 0,1 1 0,-1 0 0,1 0 0,-1-1 0,1 1 0,-1 0 0,0 0 0,1 0 0,-1 1 0,6 25 0,-5-21 0,4 37 0,-2 79 0,-3-115 0,0 3 0,0-17 0,-1-21 0,1-912-1365,0 900-5461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2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24575,'5'0'0,"13"0"0,17-5 0,14-2 0,9-5 0,15 0 0,5 2 0,5 3 0,-1 2 0,-10 2 0,-11 7 0,-12 2 0,-13 6 0,-14 1-8191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24575,'0'5'0,"0"7"0,5 7 0,7-1 0,1 3 0,4-3 0,-1 1 0,1-3 0,4-4 0,8-4 0,5-4 0,6-2 0,2-1 0,4-2 0,0 0 0,-4 1 0,-9-1-8191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3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24575,'186'-6'0,"251"-40"0,-310 25 0,135-42 0,-256 61 0,1 0 0,-1 0 0,1 1 0,-1 0 0,1 0 0,9 1 0,-15 0 0,0 0 0,0 0 0,-1 0 0,1 0 0,0 0 0,0 1 0,-1-1 0,1 0 0,0 1 0,-1-1 0,1 0 0,0 1 0,-1-1 0,1 1 0,0-1 0,-1 1 0,1 0 0,-1-1 0,1 1 0,-1-1 0,1 1 0,-1 0 0,1 0 0,-1 1 0,1 0 0,-1 0 0,0 0 0,0 0 0,0 0 0,0 0 0,0 0 0,0 0 0,0 0 0,-1 0 0,1 0 0,-1 0 0,-1 3 0,-7 18 0,0-1 0,-2 0 0,-1 0 0,-18 25 0,-68 80 0,61-80 0,-34 41-1365,45-60-5461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4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5 24575,'0'-5'0,"-11"9"0,-18 14 0,-9 8 0,-4 6 0,0 7 0,7 3 0,5-7 0,2-9 0,6-3 0,7-6-8191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4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24575,'5'0'0,"12"0"0,13 0 0,13 0 0,8 0 0,6 16 0,4 15 0,2 12 0,0 4 0,-5 5 0,-8 4 0,-7-9 0,-10-6 0,-6-5 0,-8-4 0,-7-7-8191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4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1 24575,'-5'0'0,"-1"4"0,-11 19 0,-7 14 0,-10 12 0,-9 7 0,-3 5 0,2-8 0,8-8 0,4-12 0,9-11-8191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5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0 283 24575,'11'0'0,"18"0"0,31 0 0,19-10 0,39-9 0,45-21 0,10-10 0,-14-1 0,-29 4 0,-31 8 0,-33 12-8191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05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24575,'26'0'0,"24"0"0,18 0 0,19 0 0,-1 0 0,-4 0 0,-11 0 0,-13 0 0,-41 20 0,-45 23 0,-33 19 0,-16 4 0,-5 1 0,16-16 0,19-16-8191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4:42:05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24575,'5'0'0,"7"0"0,6 0 0,6 0 0,3 5 0,8 7 0,3 6 0,0 1 0,-6 1 0,-4-2 0,-6 1 0,-2-3 0,1-4 0,-4-4-8191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24575,'8'-1'0,"-1"0"0,0 0 0,0-1 0,0 1 0,-1-2 0,9-2 0,16-6 0,521-102 0,-539 110 0,0 2 0,0 0 0,1 1 0,-1 0 0,14 2 0,-23-1 0,0 0 0,0 0 0,-1 0 0,1 0 0,0 1 0,-1-1 0,1 1 0,-1 0 0,1 0 0,-1 0 0,0 1 0,0-1 0,0 1 0,0 0 0,0 0 0,-1 0 0,1 0 0,-1 0 0,0 0 0,3 7 0,0 2 0,-1-1 0,-1 0 0,0 1 0,-1 0 0,0 0 0,-1-1 0,0 1 0,0 0 0,-2 0 0,1 0 0,-4 17 0,-1-4 0,0-2 0,-2 1 0,0-1 0,-18 37 0,-32 38-1365,46-77-5461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1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24575,'5'20'0,"2"23"0,0 24 0,-2 21 0,-1 12 0,-2-2 0,0-6 0,-2-15 0,-5-20 0,-2-19-8191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24575,'5'0'0,"2"-6"0,5-1 0,5 1 0,6 0 0,3 3 0,3 0 0,1-3 0,1-1 0,0 1 0,1 1 0,-6-4 0,-3-5 0,7-5 0,-3 0-8191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1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0 24575,'0'6'0,"-5"11"0,-7 18 0,-17 15 0,-8 18 0,-4 8 0,6-4 0,3-8 0,8-11 0,7-9 0,7-6 0,0-11 0,1-9-8191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24575,'6'0'0,"11"0"0,13 0 0,13 5 0,13 13 0,19 2 0,11 3 0,7-1 0,-8-6 0,-17-5-8191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24575,'0'5'0,"0"7"0,0 7 0,-5-1 0,-2 3 0,0 2 0,-3-2 0,-1-5-8191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2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1 381 24575,'0'-10'0,"21"-19"0,16-10 0,29-8 0,17-2 0,11-2 0,5 2 0,-10 9 0,-14 12 0,-21 5 0,-18 7-8191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24575,'0'4'0,"0"8"0,0 7 0,0 4 0,0 10 0,0 3 0,0 2 0,0-1 0,-5-7 0,-2-3 0,0-7-8191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4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1 295 24575,'0'-4'0,"0"1"0,1-1 0,-1 0 0,1 1 0,0-1 0,0 1 0,1-1 0,-1 1 0,1 0 0,-1-1 0,1 1 0,0 0 0,5-5 0,3-3 0,0 1 0,15-11 0,-13 10 0,55-45 0,104-67 0,-170 122 0,0 0 0,0 0 0,0 0 0,1 0 0,-1 1 0,0-1 0,1 0 0,-1 1 0,0-1 0,1 1 0,-1-1 0,1 1 0,-1 0 0,0 0 0,1 0 0,-1 0 0,1 0 0,-1 0 0,1 0 0,-1 0 0,1 0 0,1 1 0,-3 0 0,1 0 0,0 0 0,-1 0 0,1 0 0,-1 1 0,1-1 0,-1 0 0,1 0 0,-1 0 0,0 1 0,0-1 0,1 0 0,-1 1 0,0-1 0,0 0 0,0 0 0,-1 1 0,1-1 0,0 0 0,0 0 0,-1 1 0,1-1 0,0 0 0,-2 2 0,-7 22 85,0-1 0,-2-1-1,-19 32 1,17-34-426,2-1 0,1 1 1,0 1-1,-10 37 0,16-37-6485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32:1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24575,'-1'19'0,"-2"0"0,0-1 0,-1 1 0,-1-1 0,-1 0 0,-8 18 0,4-6 0,-17 35 0,19-48 0,0 1 0,1 1 0,1-1 0,1 1 0,0 0 0,-2 26 0,7-43 0,0 0 0,0 0 0,0 0 0,0 1 0,0-1 0,1 0 0,-1 0 0,1 0 0,-1 0 0,1 0 0,0 0 0,0 0 0,0 0 0,0 0 0,0 0 0,0 0 0,1-1 0,-1 1 0,0-1 0,1 1 0,0 0 0,-1-1 0,1 0 0,0 0 0,0 1 0,-1-1 0,1 0 0,0 0 0,0-1 0,3 2 0,5 1 0,-1-1 0,1-1 0,0 0 0,1 0 0,11-1 0,-11 0 0,360-2 314,-99-2-1993,-243 4-5147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FD30-D1DE-4839-8A9A-3EF16CAAB327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9BF5B-CA16-4A62-B9A5-4968C5A2D8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9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변환 행렬이 필요한 이유 </a:t>
            </a:r>
            <a:r>
              <a:rPr lang="en-US" altLang="ko-KR" dirty="0"/>
              <a:t>: </a:t>
            </a:r>
            <a:r>
              <a:rPr lang="ko-KR" altLang="en-US" dirty="0"/>
              <a:t>카메라 종횡비를 보정</a:t>
            </a:r>
            <a:r>
              <a:rPr lang="en-US" altLang="ko-KR" dirty="0"/>
              <a:t>, </a:t>
            </a:r>
            <a:r>
              <a:rPr lang="en-US" altLang="ko-KR" dirty="0" err="1"/>
              <a:t>fov</a:t>
            </a:r>
            <a:r>
              <a:rPr lang="ko-KR" altLang="en-US" dirty="0"/>
              <a:t>가 </a:t>
            </a:r>
            <a:r>
              <a:rPr lang="en-US" altLang="ko-KR" dirty="0"/>
              <a:t>90</a:t>
            </a:r>
            <a:r>
              <a:rPr lang="ko-KR" altLang="en-US" dirty="0"/>
              <a:t>도가 아닌 것을 보정</a:t>
            </a:r>
            <a:r>
              <a:rPr lang="en-US" altLang="ko-KR" dirty="0"/>
              <a:t>, </a:t>
            </a:r>
            <a:r>
              <a:rPr lang="en-US" altLang="ko-KR" dirty="0" err="1"/>
              <a:t>detph</a:t>
            </a:r>
            <a:r>
              <a:rPr lang="ko-KR" altLang="en-US" dirty="0"/>
              <a:t>정보를 얻기 위해서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9BF5B-CA16-4A62-B9A5-4968C5A2D8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70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카메라에서는 </a:t>
            </a:r>
            <a:r>
              <a:rPr lang="en-US" altLang="ko-KR" dirty="0"/>
              <a:t>z</a:t>
            </a:r>
            <a:r>
              <a:rPr lang="ko-KR" altLang="en-US" dirty="0"/>
              <a:t>축</a:t>
            </a:r>
            <a:r>
              <a:rPr lang="en-US" altLang="ko-KR" dirty="0"/>
              <a:t>(look</a:t>
            </a:r>
            <a:r>
              <a:rPr lang="ko-KR" altLang="en-US" dirty="0"/>
              <a:t>벡터</a:t>
            </a:r>
            <a:r>
              <a:rPr lang="en-US" altLang="ko-KR" dirty="0"/>
              <a:t>)</a:t>
            </a:r>
            <a:r>
              <a:rPr lang="ko-KR" altLang="en-US" dirty="0"/>
              <a:t>가 가장 중요함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9BF5B-CA16-4A62-B9A5-4968C5A2D83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1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인칭인 경우 카메라의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z</a:t>
            </a:r>
            <a:r>
              <a:rPr lang="ko-KR" altLang="en-US" dirty="0"/>
              <a:t>축의 회전각도는 제한되어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9BF5B-CA16-4A62-B9A5-4968C5A2D8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61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플레이어도 </a:t>
            </a:r>
            <a:r>
              <a:rPr lang="en-US" altLang="ko-KR" dirty="0" err="1"/>
              <a:t>x,z</a:t>
            </a:r>
            <a:r>
              <a:rPr lang="ko-KR" altLang="en-US" dirty="0"/>
              <a:t>축 회전 제한이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9BF5B-CA16-4A62-B9A5-4968C5A2D8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4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9BF5B-CA16-4A62-B9A5-4968C5A2D8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28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속도에 중력가속도를 더함</a:t>
            </a:r>
            <a:r>
              <a:rPr lang="en-US" altLang="ko-KR" dirty="0"/>
              <a:t>, </a:t>
            </a:r>
            <a:r>
              <a:rPr lang="ko-KR" altLang="en-US" dirty="0"/>
              <a:t>마찰력을 이용해 </a:t>
            </a:r>
            <a:r>
              <a:rPr lang="ko-KR" altLang="en-US" dirty="0" err="1"/>
              <a:t>감속시킴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9BF5B-CA16-4A62-B9A5-4968C5A2D8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2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  <a:r>
              <a:rPr lang="ko-KR" altLang="en-US" dirty="0"/>
              <a:t>에서 </a:t>
            </a:r>
            <a:r>
              <a:rPr lang="ko-KR" altLang="en-US" dirty="0" err="1"/>
              <a:t>바운딩박스를</a:t>
            </a:r>
            <a:r>
              <a:rPr lang="ko-KR" altLang="en-US" dirty="0"/>
              <a:t> 생성할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9BF5B-CA16-4A62-B9A5-4968C5A2D83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27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AA471-9390-494B-CC6B-2BDE728CE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E36B43-B794-7CA5-61F7-41AD29379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5FEA7-BF48-8E05-DE07-12046210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4ED7D-9DE1-5B2D-F999-577AB3E5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8E299-360F-F087-4CFA-52AA665D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9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26AA1-ABC9-2D8A-F907-4D7891C0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95158-627B-EEE2-57E1-D2B5E9CBD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03C64-04BA-13AF-875D-D8C9A4E7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3DF4A-1A38-9911-E501-A7138184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6898EE-075E-7256-FAC2-3418B82B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45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47D83D-E27B-F683-65A9-4264BBB66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290A8A-E22E-71F6-4FA6-9DA3C2C61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D0597-0C60-03E2-969C-42166B54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FDFD0-5FBB-F6CD-B0FC-92CBD2F14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E982B-A50A-6326-2D91-75DF9E9C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28851-6D2C-5EF5-1B0A-EA451EF4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31D83-706F-5C03-4BBA-43B8B2718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C2D70F-EA19-59C3-738A-4B498604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5C7D7-92DF-D587-C7D9-42A0E253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DC40F-9F44-AE4A-9B65-AB49CE6D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5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234CC-2F8F-8028-E484-4379880D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5BAAA1-FD8B-3D10-14A4-57CFCA95F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D95B0-7EE4-0C9A-1974-65BF55E5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D40A0-8803-116C-D32E-F53F7E25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585134-07A4-8543-A19E-85FCC49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77433-2A11-05E1-00AC-3D309A46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DDAB5-2328-7B87-12CE-4298AA811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DF0D3-E0CD-C8F1-4C99-CA05CB71C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EE8DF1-6B42-108E-56B7-FD718E1CC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D35BA-B0FE-579E-7945-F430B720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C29CE6-4030-B4C3-2295-556BFFA7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777A6-C90E-32D5-859B-9532201F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9B654-9E47-38DC-5607-E8A2D2C92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FA36E-72DE-3A03-0DD5-8674C97BA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1C763D-A14B-D37B-FAEC-3D40EBE41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58742C-7590-ED89-1FF6-D468485F8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40806F-0C92-C305-3608-CDA31240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C3C429-C160-68B9-52A0-A407F56B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5E85A4-0A2C-56DA-EF96-30A05C9AD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94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432A9-ACB0-710D-9A26-6CA3367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410B2D-2226-C7EB-06DB-363A6FA6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FCC311-F006-E4E3-869F-0E60B9FA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C436C-B647-0669-4A5A-F30D2E56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9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9336C1-41B6-6A8D-0072-72254DDB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044A39-B6A7-9889-68B3-D51D5A49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CA590-2541-5B7C-E277-E0793F85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3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27173-DEAD-E12E-7CAA-AC0DF512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509B1-4D25-CFCB-FD4E-C334F2D1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35915-59D9-2B73-C117-7FC194F18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728BC-5DBA-A8D2-3DCE-2A0B5498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6AE77-B27C-7301-45C3-7651ACBC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BB3D9-66E2-DB6A-283B-D19973AF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86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74FD1-2800-782E-77E5-A2A206D2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A2AA96-46FD-9CE8-318C-491C48D76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D8688-B176-8CB2-E3BD-AC6A4DE9D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15139-81C0-5667-2E3B-CE4C0D5C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1A35EC-8DAA-8BA5-1A57-11D602FB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B37B5-D69F-0014-E93A-2452435A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2AB2E6-D9A0-C11F-A636-60B4757A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27E2D8-FF57-5CE4-8C4C-19BE90B24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64F03-54C9-ADD7-EA84-3E24248AE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B1F01-0F96-4314-A988-2837487805A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D59BA-64EA-E5B4-478A-E82E20023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075D7-0970-9E97-6DC2-43B54972D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9AC808-E39E-441B-BF67-5AC2DE11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9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customXml" Target="../ink/ink28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customXml" Target="../ink/ink3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png"/><Relationship Id="rId21" Type="http://schemas.openxmlformats.org/officeDocument/2006/relationships/customXml" Target="../ink/ink41.xml"/><Relationship Id="rId42" Type="http://schemas.openxmlformats.org/officeDocument/2006/relationships/image" Target="../media/image63.png"/><Relationship Id="rId47" Type="http://schemas.openxmlformats.org/officeDocument/2006/relationships/customXml" Target="../ink/ink54.xml"/><Relationship Id="rId63" Type="http://schemas.openxmlformats.org/officeDocument/2006/relationships/customXml" Target="../ink/ink62.xml"/><Relationship Id="rId68" Type="http://schemas.openxmlformats.org/officeDocument/2006/relationships/image" Target="../media/image76.png"/><Relationship Id="rId84" Type="http://schemas.openxmlformats.org/officeDocument/2006/relationships/image" Target="../media/image84.png"/><Relationship Id="rId89" Type="http://schemas.openxmlformats.org/officeDocument/2006/relationships/customXml" Target="../ink/ink75.xml"/><Relationship Id="rId16" Type="http://schemas.openxmlformats.org/officeDocument/2006/relationships/image" Target="../media/image50.png"/><Relationship Id="rId11" Type="http://schemas.openxmlformats.org/officeDocument/2006/relationships/customXml" Target="../ink/ink36.xml"/><Relationship Id="rId32" Type="http://schemas.openxmlformats.org/officeDocument/2006/relationships/image" Target="../media/image58.png"/><Relationship Id="rId37" Type="http://schemas.openxmlformats.org/officeDocument/2006/relationships/customXml" Target="../ink/ink49.xml"/><Relationship Id="rId53" Type="http://schemas.openxmlformats.org/officeDocument/2006/relationships/customXml" Target="../ink/ink57.xml"/><Relationship Id="rId58" Type="http://schemas.openxmlformats.org/officeDocument/2006/relationships/image" Target="../media/image71.png"/><Relationship Id="rId74" Type="http://schemas.openxmlformats.org/officeDocument/2006/relationships/image" Target="../media/image79.png"/><Relationship Id="rId79" Type="http://schemas.openxmlformats.org/officeDocument/2006/relationships/customXml" Target="../ink/ink70.xml"/><Relationship Id="rId5" Type="http://schemas.openxmlformats.org/officeDocument/2006/relationships/customXml" Target="../ink/ink33.xml"/><Relationship Id="rId90" Type="http://schemas.openxmlformats.org/officeDocument/2006/relationships/image" Target="../media/image87.png"/><Relationship Id="rId95" Type="http://schemas.openxmlformats.org/officeDocument/2006/relationships/customXml" Target="../ink/ink78.xml"/><Relationship Id="rId22" Type="http://schemas.openxmlformats.org/officeDocument/2006/relationships/image" Target="../media/image53.png"/><Relationship Id="rId27" Type="http://schemas.openxmlformats.org/officeDocument/2006/relationships/customXml" Target="../ink/ink44.xml"/><Relationship Id="rId43" Type="http://schemas.openxmlformats.org/officeDocument/2006/relationships/customXml" Target="../ink/ink52.xml"/><Relationship Id="rId48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customXml" Target="../ink/ink65.xml"/><Relationship Id="rId8" Type="http://schemas.openxmlformats.org/officeDocument/2006/relationships/image" Target="../media/image46.png"/><Relationship Id="rId51" Type="http://schemas.openxmlformats.org/officeDocument/2006/relationships/customXml" Target="../ink/ink56.xml"/><Relationship Id="rId72" Type="http://schemas.openxmlformats.org/officeDocument/2006/relationships/image" Target="../media/image78.png"/><Relationship Id="rId80" Type="http://schemas.openxmlformats.org/officeDocument/2006/relationships/image" Target="../media/image82.png"/><Relationship Id="rId85" Type="http://schemas.openxmlformats.org/officeDocument/2006/relationships/customXml" Target="../ink/ink73.xml"/><Relationship Id="rId93" Type="http://schemas.openxmlformats.org/officeDocument/2006/relationships/customXml" Target="../ink/ink77.xml"/><Relationship Id="rId3" Type="http://schemas.openxmlformats.org/officeDocument/2006/relationships/customXml" Target="../ink/ink32.xml"/><Relationship Id="rId12" Type="http://schemas.openxmlformats.org/officeDocument/2006/relationships/image" Target="../media/image48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33" Type="http://schemas.openxmlformats.org/officeDocument/2006/relationships/customXml" Target="../ink/ink47.xml"/><Relationship Id="rId38" Type="http://schemas.openxmlformats.org/officeDocument/2006/relationships/image" Target="../media/image61.png"/><Relationship Id="rId46" Type="http://schemas.openxmlformats.org/officeDocument/2006/relationships/image" Target="../media/image65.png"/><Relationship Id="rId59" Type="http://schemas.openxmlformats.org/officeDocument/2006/relationships/customXml" Target="../ink/ink60.xml"/><Relationship Id="rId67" Type="http://schemas.openxmlformats.org/officeDocument/2006/relationships/customXml" Target="../ink/ink64.xml"/><Relationship Id="rId20" Type="http://schemas.openxmlformats.org/officeDocument/2006/relationships/image" Target="../media/image52.png"/><Relationship Id="rId41" Type="http://schemas.openxmlformats.org/officeDocument/2006/relationships/customXml" Target="../ink/ink51.xml"/><Relationship Id="rId54" Type="http://schemas.openxmlformats.org/officeDocument/2006/relationships/image" Target="../media/image69.png"/><Relationship Id="rId62" Type="http://schemas.openxmlformats.org/officeDocument/2006/relationships/image" Target="../media/image73.png"/><Relationship Id="rId70" Type="http://schemas.openxmlformats.org/officeDocument/2006/relationships/image" Target="../media/image77.png"/><Relationship Id="rId75" Type="http://schemas.openxmlformats.org/officeDocument/2006/relationships/customXml" Target="../ink/ink68.xml"/><Relationship Id="rId83" Type="http://schemas.openxmlformats.org/officeDocument/2006/relationships/customXml" Target="../ink/ink72.xml"/><Relationship Id="rId88" Type="http://schemas.openxmlformats.org/officeDocument/2006/relationships/image" Target="../media/image86.png"/><Relationship Id="rId91" Type="http://schemas.openxmlformats.org/officeDocument/2006/relationships/customXml" Target="../ink/ink76.xml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56.png"/><Relationship Id="rId36" Type="http://schemas.openxmlformats.org/officeDocument/2006/relationships/image" Target="../media/image60.png"/><Relationship Id="rId49" Type="http://schemas.openxmlformats.org/officeDocument/2006/relationships/customXml" Target="../ink/ink55.xml"/><Relationship Id="rId57" Type="http://schemas.openxmlformats.org/officeDocument/2006/relationships/customXml" Target="../ink/ink59.xml"/><Relationship Id="rId10" Type="http://schemas.openxmlformats.org/officeDocument/2006/relationships/image" Target="../media/image47.png"/><Relationship Id="rId31" Type="http://schemas.openxmlformats.org/officeDocument/2006/relationships/customXml" Target="../ink/ink46.xml"/><Relationship Id="rId44" Type="http://schemas.openxmlformats.org/officeDocument/2006/relationships/image" Target="../media/image64.png"/><Relationship Id="rId52" Type="http://schemas.openxmlformats.org/officeDocument/2006/relationships/image" Target="../media/image68.png"/><Relationship Id="rId60" Type="http://schemas.openxmlformats.org/officeDocument/2006/relationships/image" Target="../media/image72.png"/><Relationship Id="rId65" Type="http://schemas.openxmlformats.org/officeDocument/2006/relationships/customXml" Target="../ink/ink63.xml"/><Relationship Id="rId73" Type="http://schemas.openxmlformats.org/officeDocument/2006/relationships/customXml" Target="../ink/ink67.xml"/><Relationship Id="rId78" Type="http://schemas.openxmlformats.org/officeDocument/2006/relationships/image" Target="../media/image81.png"/><Relationship Id="rId81" Type="http://schemas.openxmlformats.org/officeDocument/2006/relationships/customXml" Target="../ink/ink71.xml"/><Relationship Id="rId86" Type="http://schemas.openxmlformats.org/officeDocument/2006/relationships/image" Target="../media/image85.png"/><Relationship Id="rId94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customXml" Target="../ink/ink35.xml"/><Relationship Id="rId13" Type="http://schemas.openxmlformats.org/officeDocument/2006/relationships/customXml" Target="../ink/ink37.xml"/><Relationship Id="rId18" Type="http://schemas.openxmlformats.org/officeDocument/2006/relationships/image" Target="../media/image51.png"/><Relationship Id="rId39" Type="http://schemas.openxmlformats.org/officeDocument/2006/relationships/customXml" Target="../ink/ink50.xml"/><Relationship Id="rId34" Type="http://schemas.openxmlformats.org/officeDocument/2006/relationships/image" Target="../media/image59.png"/><Relationship Id="rId50" Type="http://schemas.openxmlformats.org/officeDocument/2006/relationships/image" Target="../media/image67.png"/><Relationship Id="rId55" Type="http://schemas.openxmlformats.org/officeDocument/2006/relationships/customXml" Target="../ink/ink58.xml"/><Relationship Id="rId76" Type="http://schemas.openxmlformats.org/officeDocument/2006/relationships/image" Target="../media/image80.png"/><Relationship Id="rId7" Type="http://schemas.openxmlformats.org/officeDocument/2006/relationships/customXml" Target="../ink/ink34.xml"/><Relationship Id="rId71" Type="http://schemas.openxmlformats.org/officeDocument/2006/relationships/customXml" Target="../ink/ink66.xml"/><Relationship Id="rId92" Type="http://schemas.openxmlformats.org/officeDocument/2006/relationships/image" Target="../media/image88.png"/><Relationship Id="rId2" Type="http://schemas.openxmlformats.org/officeDocument/2006/relationships/image" Target="../media/image43.jpeg"/><Relationship Id="rId29" Type="http://schemas.openxmlformats.org/officeDocument/2006/relationships/customXml" Target="../ink/ink45.xml"/><Relationship Id="rId24" Type="http://schemas.openxmlformats.org/officeDocument/2006/relationships/image" Target="../media/image54.png"/><Relationship Id="rId40" Type="http://schemas.openxmlformats.org/officeDocument/2006/relationships/image" Target="../media/image62.png"/><Relationship Id="rId45" Type="http://schemas.openxmlformats.org/officeDocument/2006/relationships/customXml" Target="../ink/ink53.xml"/><Relationship Id="rId66" Type="http://schemas.openxmlformats.org/officeDocument/2006/relationships/image" Target="../media/image75.png"/><Relationship Id="rId87" Type="http://schemas.openxmlformats.org/officeDocument/2006/relationships/customXml" Target="../ink/ink74.xml"/><Relationship Id="rId61" Type="http://schemas.openxmlformats.org/officeDocument/2006/relationships/customXml" Target="../ink/ink61.xml"/><Relationship Id="rId82" Type="http://schemas.openxmlformats.org/officeDocument/2006/relationships/image" Target="../media/image83.png"/><Relationship Id="rId19" Type="http://schemas.openxmlformats.org/officeDocument/2006/relationships/customXml" Target="../ink/ink40.xml"/><Relationship Id="rId14" Type="http://schemas.openxmlformats.org/officeDocument/2006/relationships/image" Target="../media/image49.png"/><Relationship Id="rId30" Type="http://schemas.openxmlformats.org/officeDocument/2006/relationships/image" Target="../media/image57.png"/><Relationship Id="rId35" Type="http://schemas.openxmlformats.org/officeDocument/2006/relationships/customXml" Target="../ink/ink48.xml"/><Relationship Id="rId56" Type="http://schemas.openxmlformats.org/officeDocument/2006/relationships/image" Target="../media/image70.png"/><Relationship Id="rId77" Type="http://schemas.openxmlformats.org/officeDocument/2006/relationships/customXml" Target="../ink/ink6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customXml" Target="../ink/ink86.xml"/><Relationship Id="rId26" Type="http://schemas.openxmlformats.org/officeDocument/2006/relationships/customXml" Target="../ink/ink90.xml"/><Relationship Id="rId39" Type="http://schemas.openxmlformats.org/officeDocument/2006/relationships/image" Target="../media/image110.png"/><Relationship Id="rId21" Type="http://schemas.openxmlformats.org/officeDocument/2006/relationships/image" Target="../media/image101.png"/><Relationship Id="rId34" Type="http://schemas.openxmlformats.org/officeDocument/2006/relationships/customXml" Target="../ink/ink94.xml"/><Relationship Id="rId42" Type="http://schemas.openxmlformats.org/officeDocument/2006/relationships/customXml" Target="../ink/ink98.xml"/><Relationship Id="rId47" Type="http://schemas.openxmlformats.org/officeDocument/2006/relationships/image" Target="../media/image114.png"/><Relationship Id="rId50" Type="http://schemas.openxmlformats.org/officeDocument/2006/relationships/customXml" Target="../ink/ink102.xm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85.xml"/><Relationship Id="rId29" Type="http://schemas.openxmlformats.org/officeDocument/2006/relationships/image" Target="../media/image105.png"/><Relationship Id="rId11" Type="http://schemas.openxmlformats.org/officeDocument/2006/relationships/image" Target="../media/image96.png"/><Relationship Id="rId24" Type="http://schemas.openxmlformats.org/officeDocument/2006/relationships/customXml" Target="../ink/ink89.xml"/><Relationship Id="rId32" Type="http://schemas.openxmlformats.org/officeDocument/2006/relationships/customXml" Target="../ink/ink93.xml"/><Relationship Id="rId37" Type="http://schemas.openxmlformats.org/officeDocument/2006/relationships/image" Target="../media/image109.png"/><Relationship Id="rId40" Type="http://schemas.openxmlformats.org/officeDocument/2006/relationships/customXml" Target="../ink/ink97.xml"/><Relationship Id="rId45" Type="http://schemas.openxmlformats.org/officeDocument/2006/relationships/image" Target="../media/image113.png"/><Relationship Id="rId5" Type="http://schemas.openxmlformats.org/officeDocument/2006/relationships/image" Target="../media/image93.png"/><Relationship Id="rId15" Type="http://schemas.openxmlformats.org/officeDocument/2006/relationships/image" Target="../media/image98.png"/><Relationship Id="rId23" Type="http://schemas.openxmlformats.org/officeDocument/2006/relationships/image" Target="../media/image102.png"/><Relationship Id="rId28" Type="http://schemas.openxmlformats.org/officeDocument/2006/relationships/customXml" Target="../ink/ink91.xml"/><Relationship Id="rId36" Type="http://schemas.openxmlformats.org/officeDocument/2006/relationships/customXml" Target="../ink/ink95.xml"/><Relationship Id="rId49" Type="http://schemas.openxmlformats.org/officeDocument/2006/relationships/image" Target="../media/image115.png"/><Relationship Id="rId10" Type="http://schemas.openxmlformats.org/officeDocument/2006/relationships/customXml" Target="../ink/ink82.xml"/><Relationship Id="rId19" Type="http://schemas.openxmlformats.org/officeDocument/2006/relationships/image" Target="../media/image100.png"/><Relationship Id="rId31" Type="http://schemas.openxmlformats.org/officeDocument/2006/relationships/image" Target="../media/image106.png"/><Relationship Id="rId44" Type="http://schemas.openxmlformats.org/officeDocument/2006/relationships/customXml" Target="../ink/ink99.xml"/><Relationship Id="rId4" Type="http://schemas.openxmlformats.org/officeDocument/2006/relationships/customXml" Target="../ink/ink79.xml"/><Relationship Id="rId9" Type="http://schemas.openxmlformats.org/officeDocument/2006/relationships/image" Target="../media/image95.png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104.png"/><Relationship Id="rId30" Type="http://schemas.openxmlformats.org/officeDocument/2006/relationships/customXml" Target="../ink/ink92.xml"/><Relationship Id="rId35" Type="http://schemas.openxmlformats.org/officeDocument/2006/relationships/image" Target="../media/image108.png"/><Relationship Id="rId43" Type="http://schemas.openxmlformats.org/officeDocument/2006/relationships/image" Target="../media/image112.png"/><Relationship Id="rId48" Type="http://schemas.openxmlformats.org/officeDocument/2006/relationships/customXml" Target="../ink/ink101.xml"/><Relationship Id="rId8" Type="http://schemas.openxmlformats.org/officeDocument/2006/relationships/customXml" Target="../ink/ink81.xml"/><Relationship Id="rId51" Type="http://schemas.openxmlformats.org/officeDocument/2006/relationships/image" Target="../media/image116.png"/><Relationship Id="rId3" Type="http://schemas.openxmlformats.org/officeDocument/2006/relationships/image" Target="../media/image92.jpeg"/><Relationship Id="rId12" Type="http://schemas.openxmlformats.org/officeDocument/2006/relationships/customXml" Target="../ink/ink83.xml"/><Relationship Id="rId17" Type="http://schemas.openxmlformats.org/officeDocument/2006/relationships/image" Target="../media/image99.png"/><Relationship Id="rId25" Type="http://schemas.openxmlformats.org/officeDocument/2006/relationships/image" Target="../media/image103.png"/><Relationship Id="rId33" Type="http://schemas.openxmlformats.org/officeDocument/2006/relationships/image" Target="../media/image107.png"/><Relationship Id="rId38" Type="http://schemas.openxmlformats.org/officeDocument/2006/relationships/customXml" Target="../ink/ink96.xml"/><Relationship Id="rId46" Type="http://schemas.openxmlformats.org/officeDocument/2006/relationships/customXml" Target="../ink/ink100.xml"/><Relationship Id="rId20" Type="http://schemas.openxmlformats.org/officeDocument/2006/relationships/customXml" Target="../ink/ink87.xml"/><Relationship Id="rId41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customXml" Target="../ink/ink108.xml"/><Relationship Id="rId18" Type="http://schemas.openxmlformats.org/officeDocument/2006/relationships/image" Target="../media/image126.png"/><Relationship Id="rId3" Type="http://schemas.openxmlformats.org/officeDocument/2006/relationships/customXml" Target="../ink/ink103.xml"/><Relationship Id="rId7" Type="http://schemas.openxmlformats.org/officeDocument/2006/relationships/customXml" Target="../ink/ink105.xml"/><Relationship Id="rId12" Type="http://schemas.openxmlformats.org/officeDocument/2006/relationships/image" Target="../media/image123.png"/><Relationship Id="rId17" Type="http://schemas.openxmlformats.org/officeDocument/2006/relationships/customXml" Target="../ink/ink110.xml"/><Relationship Id="rId2" Type="http://schemas.openxmlformats.org/officeDocument/2006/relationships/image" Target="../media/image118.jpe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customXml" Target="../ink/ink107.xml"/><Relationship Id="rId5" Type="http://schemas.openxmlformats.org/officeDocument/2006/relationships/customXml" Target="../ink/ink104.xml"/><Relationship Id="rId15" Type="http://schemas.openxmlformats.org/officeDocument/2006/relationships/customXml" Target="../ink/ink109.xml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customXml" Target="../ink/ink106.xml"/><Relationship Id="rId1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6.xml"/><Relationship Id="rId18" Type="http://schemas.openxmlformats.org/officeDocument/2006/relationships/image" Target="../media/image135.png"/><Relationship Id="rId26" Type="http://schemas.openxmlformats.org/officeDocument/2006/relationships/image" Target="../media/image139.png"/><Relationship Id="rId39" Type="http://schemas.openxmlformats.org/officeDocument/2006/relationships/customXml" Target="../ink/ink129.xml"/><Relationship Id="rId21" Type="http://schemas.openxmlformats.org/officeDocument/2006/relationships/customXml" Target="../ink/ink120.xml"/><Relationship Id="rId34" Type="http://schemas.openxmlformats.org/officeDocument/2006/relationships/image" Target="../media/image143.png"/><Relationship Id="rId42" Type="http://schemas.openxmlformats.org/officeDocument/2006/relationships/image" Target="../media/image147.png"/><Relationship Id="rId47" Type="http://schemas.openxmlformats.org/officeDocument/2006/relationships/customXml" Target="../ink/ink133.xml"/><Relationship Id="rId7" Type="http://schemas.openxmlformats.org/officeDocument/2006/relationships/customXml" Target="../ink/ink113.xml"/><Relationship Id="rId2" Type="http://schemas.openxmlformats.org/officeDocument/2006/relationships/image" Target="../media/image127.jpeg"/><Relationship Id="rId16" Type="http://schemas.openxmlformats.org/officeDocument/2006/relationships/image" Target="../media/image134.png"/><Relationship Id="rId29" Type="http://schemas.openxmlformats.org/officeDocument/2006/relationships/customXml" Target="../ink/ink1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customXml" Target="../ink/ink115.xml"/><Relationship Id="rId24" Type="http://schemas.openxmlformats.org/officeDocument/2006/relationships/image" Target="../media/image138.png"/><Relationship Id="rId32" Type="http://schemas.openxmlformats.org/officeDocument/2006/relationships/image" Target="../media/image142.png"/><Relationship Id="rId37" Type="http://schemas.openxmlformats.org/officeDocument/2006/relationships/customXml" Target="../ink/ink128.xml"/><Relationship Id="rId40" Type="http://schemas.openxmlformats.org/officeDocument/2006/relationships/image" Target="../media/image146.png"/><Relationship Id="rId45" Type="http://schemas.openxmlformats.org/officeDocument/2006/relationships/customXml" Target="../ink/ink132.xml"/><Relationship Id="rId5" Type="http://schemas.openxmlformats.org/officeDocument/2006/relationships/customXml" Target="../ink/ink112.xml"/><Relationship Id="rId15" Type="http://schemas.openxmlformats.org/officeDocument/2006/relationships/customXml" Target="../ink/ink117.xml"/><Relationship Id="rId23" Type="http://schemas.openxmlformats.org/officeDocument/2006/relationships/customXml" Target="../ink/ink121.xml"/><Relationship Id="rId28" Type="http://schemas.openxmlformats.org/officeDocument/2006/relationships/image" Target="../media/image140.png"/><Relationship Id="rId36" Type="http://schemas.openxmlformats.org/officeDocument/2006/relationships/image" Target="../media/image144.png"/><Relationship Id="rId10" Type="http://schemas.openxmlformats.org/officeDocument/2006/relationships/image" Target="../media/image131.png"/><Relationship Id="rId19" Type="http://schemas.openxmlformats.org/officeDocument/2006/relationships/customXml" Target="../ink/ink119.xml"/><Relationship Id="rId31" Type="http://schemas.openxmlformats.org/officeDocument/2006/relationships/customXml" Target="../ink/ink125.xml"/><Relationship Id="rId44" Type="http://schemas.openxmlformats.org/officeDocument/2006/relationships/image" Target="../media/image148.png"/><Relationship Id="rId4" Type="http://schemas.openxmlformats.org/officeDocument/2006/relationships/image" Target="../media/image128.png"/><Relationship Id="rId9" Type="http://schemas.openxmlformats.org/officeDocument/2006/relationships/customXml" Target="../ink/ink114.xml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openxmlformats.org/officeDocument/2006/relationships/customXml" Target="../ink/ink123.xml"/><Relationship Id="rId30" Type="http://schemas.openxmlformats.org/officeDocument/2006/relationships/image" Target="../media/image141.png"/><Relationship Id="rId35" Type="http://schemas.openxmlformats.org/officeDocument/2006/relationships/customXml" Target="../ink/ink127.xml"/><Relationship Id="rId43" Type="http://schemas.openxmlformats.org/officeDocument/2006/relationships/customXml" Target="../ink/ink131.xml"/><Relationship Id="rId48" Type="http://schemas.openxmlformats.org/officeDocument/2006/relationships/image" Target="../media/image150.png"/><Relationship Id="rId8" Type="http://schemas.openxmlformats.org/officeDocument/2006/relationships/image" Target="../media/image130.png"/><Relationship Id="rId3" Type="http://schemas.openxmlformats.org/officeDocument/2006/relationships/customXml" Target="../ink/ink111.xml"/><Relationship Id="rId12" Type="http://schemas.openxmlformats.org/officeDocument/2006/relationships/image" Target="../media/image132.png"/><Relationship Id="rId17" Type="http://schemas.openxmlformats.org/officeDocument/2006/relationships/customXml" Target="../ink/ink118.xml"/><Relationship Id="rId25" Type="http://schemas.openxmlformats.org/officeDocument/2006/relationships/customXml" Target="../ink/ink122.xml"/><Relationship Id="rId33" Type="http://schemas.openxmlformats.org/officeDocument/2006/relationships/customXml" Target="../ink/ink126.xml"/><Relationship Id="rId38" Type="http://schemas.openxmlformats.org/officeDocument/2006/relationships/image" Target="../media/image145.png"/><Relationship Id="rId46" Type="http://schemas.openxmlformats.org/officeDocument/2006/relationships/image" Target="../media/image149.png"/><Relationship Id="rId20" Type="http://schemas.openxmlformats.org/officeDocument/2006/relationships/image" Target="../media/image136.png"/><Relationship Id="rId41" Type="http://schemas.openxmlformats.org/officeDocument/2006/relationships/customXml" Target="../ink/ink13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customXml" Target="../ink/ink139.xml"/><Relationship Id="rId3" Type="http://schemas.openxmlformats.org/officeDocument/2006/relationships/customXml" Target="../ink/ink134.xml"/><Relationship Id="rId7" Type="http://schemas.openxmlformats.org/officeDocument/2006/relationships/customXml" Target="../ink/ink136.xml"/><Relationship Id="rId12" Type="http://schemas.openxmlformats.org/officeDocument/2006/relationships/image" Target="../media/image156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customXml" Target="../ink/ink138.xml"/><Relationship Id="rId5" Type="http://schemas.openxmlformats.org/officeDocument/2006/relationships/customXml" Target="../ink/ink135.xml"/><Relationship Id="rId10" Type="http://schemas.openxmlformats.org/officeDocument/2006/relationships/image" Target="../media/image155.png"/><Relationship Id="rId4" Type="http://schemas.openxmlformats.org/officeDocument/2006/relationships/image" Target="../media/image152.png"/><Relationship Id="rId9" Type="http://schemas.openxmlformats.org/officeDocument/2006/relationships/customXml" Target="../ink/ink137.xml"/><Relationship Id="rId14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customXml" Target="../ink/ink140.xml"/><Relationship Id="rId7" Type="http://schemas.openxmlformats.org/officeDocument/2006/relationships/customXml" Target="../ink/ink142.xml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141.xml"/><Relationship Id="rId10" Type="http://schemas.openxmlformats.org/officeDocument/2006/relationships/image" Target="../media/image162.png"/><Relationship Id="rId4" Type="http://schemas.openxmlformats.org/officeDocument/2006/relationships/image" Target="../media/image159.png"/><Relationship Id="rId9" Type="http://schemas.openxmlformats.org/officeDocument/2006/relationships/customXml" Target="../ink/ink1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customXml" Target="../ink/ink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4.png"/><Relationship Id="rId18" Type="http://schemas.openxmlformats.org/officeDocument/2006/relationships/customXml" Target="../ink/ink12.xml"/><Relationship Id="rId3" Type="http://schemas.openxmlformats.org/officeDocument/2006/relationships/image" Target="../media/image9.jpe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9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11" Type="http://schemas.openxmlformats.org/officeDocument/2006/relationships/image" Target="../media/image13.png"/><Relationship Id="rId24" Type="http://schemas.openxmlformats.org/officeDocument/2006/relationships/customXml" Target="../ink/ink15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10" Type="http://schemas.openxmlformats.org/officeDocument/2006/relationships/customXml" Target="../ink/ink8.xml"/><Relationship Id="rId19" Type="http://schemas.openxmlformats.org/officeDocument/2006/relationships/image" Target="../media/image17.png"/><Relationship Id="rId4" Type="http://schemas.openxmlformats.org/officeDocument/2006/relationships/customXml" Target="../ink/ink5.xml"/><Relationship Id="rId9" Type="http://schemas.openxmlformats.org/officeDocument/2006/relationships/image" Target="../media/image12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customXml" Target="../ink/ink1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12" Type="http://schemas.openxmlformats.org/officeDocument/2006/relationships/customXml" Target="../ink/ink2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28.png"/><Relationship Id="rId14" Type="http://schemas.openxmlformats.org/officeDocument/2006/relationships/customXml" Target="../ink/ink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3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5.xml"/><Relationship Id="rId5" Type="http://schemas.openxmlformats.org/officeDocument/2006/relationships/image" Target="../media/image33.png"/><Relationship Id="rId4" Type="http://schemas.openxmlformats.org/officeDocument/2006/relationships/customXml" Target="../ink/ink24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9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815D660-A3F5-6304-8DB0-D4EFD4415236}"/>
                  </a:ext>
                </a:extLst>
              </p14:cNvPr>
              <p14:cNvContentPartPr/>
              <p14:nvPr/>
            </p14:nvContentPartPr>
            <p14:xfrm>
              <a:off x="6171737" y="1578291"/>
              <a:ext cx="9720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815D660-A3F5-6304-8DB0-D4EFD44152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3097" y="1569291"/>
                <a:ext cx="11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137CB4A-B68B-AB1D-D839-49D01BA10835}"/>
                  </a:ext>
                </a:extLst>
              </p14:cNvPr>
              <p14:cNvContentPartPr/>
              <p14:nvPr/>
            </p14:nvContentPartPr>
            <p14:xfrm>
              <a:off x="5105417" y="1773771"/>
              <a:ext cx="208800" cy="111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137CB4A-B68B-AB1D-D839-49D01BA108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6417" y="1765131"/>
                <a:ext cx="2264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BAD8009-089C-D8C6-FAFE-17585456D3C5}"/>
                  </a:ext>
                </a:extLst>
              </p14:cNvPr>
              <p14:cNvContentPartPr/>
              <p14:nvPr/>
            </p14:nvContentPartPr>
            <p14:xfrm>
              <a:off x="6367937" y="2026851"/>
              <a:ext cx="140760" cy="90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BAD8009-089C-D8C6-FAFE-17585456D3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9297" y="2017851"/>
                <a:ext cx="158400" cy="26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E614937-106D-2503-A8F4-EF4AE4AE3AAD}"/>
              </a:ext>
            </a:extLst>
          </p:cNvPr>
          <p:cNvSpPr txBox="1"/>
          <p:nvPr/>
        </p:nvSpPr>
        <p:spPr>
          <a:xfrm>
            <a:off x="6268937" y="1393625"/>
            <a:ext cx="296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키보드에 따른 이동방향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CB44C-A33E-4FBF-F6AE-F1028D66635F}"/>
              </a:ext>
            </a:extLst>
          </p:cNvPr>
          <p:cNvSpPr txBox="1"/>
          <p:nvPr/>
        </p:nvSpPr>
        <p:spPr>
          <a:xfrm>
            <a:off x="4366542" y="1169345"/>
            <a:ext cx="2962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True</a:t>
            </a:r>
            <a:r>
              <a:rPr lang="ko-KR" altLang="en-US" sz="1200" dirty="0"/>
              <a:t>면 속도 벡터만 갱신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5F69BEB-4E3B-E791-015F-D9026F71AF8A}"/>
                  </a:ext>
                </a:extLst>
              </p14:cNvPr>
              <p14:cNvContentPartPr/>
              <p14:nvPr/>
            </p14:nvContentPartPr>
            <p14:xfrm>
              <a:off x="4593857" y="1663971"/>
              <a:ext cx="1424880" cy="669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5F69BEB-4E3B-E791-015F-D9026F71AF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84857" y="1654971"/>
                <a:ext cx="144252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258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5F2F2B0-3343-AE4C-327C-82DB298DCC75}"/>
                  </a:ext>
                </a:extLst>
              </p14:cNvPr>
              <p14:cNvContentPartPr/>
              <p14:nvPr/>
            </p14:nvContentPartPr>
            <p14:xfrm>
              <a:off x="1883417" y="4037451"/>
              <a:ext cx="1372320" cy="33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5F2F2B0-3343-AE4C-327C-82DB298DCC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4417" y="4028811"/>
                <a:ext cx="1389960" cy="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946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2318C06-BEB8-A258-C38D-40703371C20F}"/>
              </a:ext>
            </a:extLst>
          </p:cNvPr>
          <p:cNvGrpSpPr/>
          <p:nvPr/>
        </p:nvGrpSpPr>
        <p:grpSpPr>
          <a:xfrm>
            <a:off x="315617" y="1991571"/>
            <a:ext cx="7813800" cy="153720"/>
            <a:chOff x="315617" y="1991571"/>
            <a:chExt cx="7813800" cy="15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BA38E2D-DA5D-4D1F-969D-E604AC59FA78}"/>
                    </a:ext>
                  </a:extLst>
                </p14:cNvPr>
                <p14:cNvContentPartPr/>
                <p14:nvPr/>
              </p14:nvContentPartPr>
              <p14:xfrm>
                <a:off x="315617" y="2002731"/>
                <a:ext cx="7705440" cy="142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BA38E2D-DA5D-4D1F-969D-E604AC59FA7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977" y="1994091"/>
                  <a:ext cx="7723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5B5DBE2-616E-E0AA-0066-D2CBE383DC2B}"/>
                    </a:ext>
                  </a:extLst>
                </p14:cNvPr>
                <p14:cNvContentPartPr/>
                <p14:nvPr/>
              </p14:nvContentPartPr>
              <p14:xfrm>
                <a:off x="8001257" y="1991571"/>
                <a:ext cx="128160" cy="118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5B5DBE2-616E-E0AA-0066-D2CBE383DC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92257" y="1982931"/>
                  <a:ext cx="145800" cy="2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739B9CF-1668-896C-CDEE-68BFEA3AD451}"/>
              </a:ext>
            </a:extLst>
          </p:cNvPr>
          <p:cNvSpPr txBox="1"/>
          <p:nvPr/>
        </p:nvSpPr>
        <p:spPr>
          <a:xfrm>
            <a:off x="5103188" y="1622239"/>
            <a:ext cx="296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사람인 경우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EF5356A-96D7-FF06-D033-C71AD0605297}"/>
              </a:ext>
            </a:extLst>
          </p:cNvPr>
          <p:cNvGrpSpPr/>
          <p:nvPr/>
        </p:nvGrpSpPr>
        <p:grpSpPr>
          <a:xfrm>
            <a:off x="4981577" y="1164651"/>
            <a:ext cx="2094120" cy="540000"/>
            <a:chOff x="4981577" y="1164651"/>
            <a:chExt cx="209412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CFBCC3F-76F4-F9A6-C669-FA46320B239C}"/>
                    </a:ext>
                  </a:extLst>
                </p14:cNvPr>
                <p14:cNvContentPartPr/>
                <p14:nvPr/>
              </p14:nvContentPartPr>
              <p14:xfrm>
                <a:off x="4981577" y="1349691"/>
                <a:ext cx="118080" cy="2487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CFBCC3F-76F4-F9A6-C669-FA46320B23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72577" y="1341051"/>
                  <a:ext cx="135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0C77407-B2B1-DD80-C620-F747D2B2BB56}"/>
                    </a:ext>
                  </a:extLst>
                </p14:cNvPr>
                <p14:cNvContentPartPr/>
                <p14:nvPr/>
              </p14:nvContentPartPr>
              <p14:xfrm>
                <a:off x="4996337" y="1415211"/>
                <a:ext cx="40680" cy="3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0C77407-B2B1-DD80-C620-F747D2B2BB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87337" y="1406571"/>
                  <a:ext cx="58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3A7DDDD-CD1F-B90E-0B1E-D55C0AA80114}"/>
                    </a:ext>
                  </a:extLst>
                </p14:cNvPr>
                <p14:cNvContentPartPr/>
                <p14:nvPr/>
              </p14:nvContentPartPr>
              <p14:xfrm>
                <a:off x="5181017" y="1262931"/>
                <a:ext cx="21960" cy="1738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3A7DDDD-CD1F-B90E-0B1E-D55C0AA801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72377" y="1253931"/>
                  <a:ext cx="39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EC6EB9B-DB5E-A2D2-DC7F-E8F4B8F65914}"/>
                    </a:ext>
                  </a:extLst>
                </p14:cNvPr>
                <p14:cNvContentPartPr/>
                <p14:nvPr/>
              </p14:nvContentPartPr>
              <p14:xfrm>
                <a:off x="5225297" y="1360851"/>
                <a:ext cx="68760" cy="324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EC6EB9B-DB5E-A2D2-DC7F-E8F4B8F6591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16297" y="1352211"/>
                  <a:ext cx="86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44289F9-AB4C-C5F5-B10B-09EEF00C8ECB}"/>
                    </a:ext>
                  </a:extLst>
                </p14:cNvPr>
                <p14:cNvContentPartPr/>
                <p14:nvPr/>
              </p14:nvContentPartPr>
              <p14:xfrm>
                <a:off x="5411057" y="1295331"/>
                <a:ext cx="77760" cy="1598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44289F9-AB4C-C5F5-B10B-09EEF00C8E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02057" y="1286691"/>
                  <a:ext cx="95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C7EDE66-B7F9-004F-93CD-C1E931B55658}"/>
                    </a:ext>
                  </a:extLst>
                </p14:cNvPr>
                <p14:cNvContentPartPr/>
                <p14:nvPr/>
              </p14:nvContentPartPr>
              <p14:xfrm>
                <a:off x="5480177" y="1268691"/>
                <a:ext cx="92160" cy="1702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C7EDE66-B7F9-004F-93CD-C1E931B5565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71537" y="1260051"/>
                  <a:ext cx="109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D76D880-8EC9-B2E9-50FB-4607C243EBD2}"/>
                    </a:ext>
                  </a:extLst>
                </p14:cNvPr>
                <p14:cNvContentPartPr/>
                <p14:nvPr/>
              </p14:nvContentPartPr>
              <p14:xfrm>
                <a:off x="5584217" y="1335291"/>
                <a:ext cx="30240" cy="367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D76D880-8EC9-B2E9-50FB-4607C243EB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5577" y="1326291"/>
                  <a:ext cx="47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159EB45-2BE0-E188-3145-D020A7B0983A}"/>
                    </a:ext>
                  </a:extLst>
                </p14:cNvPr>
                <p14:cNvContentPartPr/>
                <p14:nvPr/>
              </p14:nvContentPartPr>
              <p14:xfrm>
                <a:off x="5660177" y="1273371"/>
                <a:ext cx="35640" cy="2325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159EB45-2BE0-E188-3145-D020A7B098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51537" y="1264371"/>
                  <a:ext cx="53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327EC86-2E08-88A7-FCE6-A8122905BD04}"/>
                    </a:ext>
                  </a:extLst>
                </p14:cNvPr>
                <p14:cNvContentPartPr/>
                <p14:nvPr/>
              </p14:nvContentPartPr>
              <p14:xfrm>
                <a:off x="5822897" y="1284531"/>
                <a:ext cx="34200" cy="1947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327EC86-2E08-88A7-FCE6-A8122905BD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13897" y="1275531"/>
                  <a:ext cx="51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DBAB2EA-BC8C-C5E7-1044-A3E4D30FA12A}"/>
                    </a:ext>
                  </a:extLst>
                </p14:cNvPr>
                <p14:cNvContentPartPr/>
                <p14:nvPr/>
              </p14:nvContentPartPr>
              <p14:xfrm>
                <a:off x="5997857" y="1338531"/>
                <a:ext cx="343080" cy="1699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DBAB2EA-BC8C-C5E7-1044-A3E4D30FA1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88857" y="1329891"/>
                  <a:ext cx="360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C926E83-C105-64BA-1B3A-B0EFC22CADF5}"/>
                    </a:ext>
                  </a:extLst>
                </p14:cNvPr>
                <p14:cNvContentPartPr/>
                <p14:nvPr/>
              </p14:nvContentPartPr>
              <p14:xfrm>
                <a:off x="6455057" y="1219011"/>
                <a:ext cx="18000" cy="2887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C926E83-C105-64BA-1B3A-B0EFC22CAD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46417" y="1210011"/>
                  <a:ext cx="356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4B4F179-C1A7-E15F-5DCC-9D5E3BDB379B}"/>
                    </a:ext>
                  </a:extLst>
                </p14:cNvPr>
                <p14:cNvContentPartPr/>
                <p14:nvPr/>
              </p14:nvContentPartPr>
              <p14:xfrm>
                <a:off x="6542177" y="1360131"/>
                <a:ext cx="118440" cy="234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4B4F179-C1A7-E15F-5DCC-9D5E3BDB37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33177" y="1351491"/>
                  <a:ext cx="136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2FDC0DD-96A6-50EF-0123-E1C250290F0D}"/>
                    </a:ext>
                  </a:extLst>
                </p14:cNvPr>
                <p14:cNvContentPartPr/>
                <p14:nvPr/>
              </p14:nvContentPartPr>
              <p14:xfrm>
                <a:off x="6759977" y="1164651"/>
                <a:ext cx="119880" cy="1328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2FDC0DD-96A6-50EF-0123-E1C250290F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51337" y="1156011"/>
                  <a:ext cx="137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21D4700-328F-85B6-270E-A1F7C45B426B}"/>
                    </a:ext>
                  </a:extLst>
                </p14:cNvPr>
                <p14:cNvContentPartPr/>
                <p14:nvPr/>
              </p14:nvContentPartPr>
              <p14:xfrm>
                <a:off x="6770417" y="1365891"/>
                <a:ext cx="132840" cy="104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21D4700-328F-85B6-270E-A1F7C45B42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61777" y="1356891"/>
                  <a:ext cx="150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5347123-D223-9D76-101A-67AEEA2309C9}"/>
                    </a:ext>
                  </a:extLst>
                </p14:cNvPr>
                <p14:cNvContentPartPr/>
                <p14:nvPr/>
              </p14:nvContentPartPr>
              <p14:xfrm>
                <a:off x="6856097" y="1354371"/>
                <a:ext cx="97920" cy="1911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5347123-D223-9D76-101A-67AEEA2309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47457" y="1345731"/>
                  <a:ext cx="115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382607A-96A1-33BB-7712-6B2A13282BB8}"/>
                    </a:ext>
                  </a:extLst>
                </p14:cNvPr>
                <p14:cNvContentPartPr/>
                <p14:nvPr/>
              </p14:nvContentPartPr>
              <p14:xfrm>
                <a:off x="6847097" y="1436811"/>
                <a:ext cx="132120" cy="1958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382607A-96A1-33BB-7712-6B2A13282BB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38097" y="1428171"/>
                  <a:ext cx="149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1AE62BF-5DDA-D8E0-88C4-FA0D6D227AE3}"/>
                    </a:ext>
                  </a:extLst>
                </p14:cNvPr>
                <p14:cNvContentPartPr/>
                <p14:nvPr/>
              </p14:nvContentPartPr>
              <p14:xfrm>
                <a:off x="7042577" y="1349691"/>
                <a:ext cx="33120" cy="3549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1AE62BF-5DDA-D8E0-88C4-FA0D6D227AE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33937" y="1341051"/>
                  <a:ext cx="5076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CA61411-62C4-55EE-4785-4B5F035466EB}"/>
              </a:ext>
            </a:extLst>
          </p:cNvPr>
          <p:cNvGrpSpPr/>
          <p:nvPr/>
        </p:nvGrpSpPr>
        <p:grpSpPr>
          <a:xfrm>
            <a:off x="7249577" y="1251771"/>
            <a:ext cx="505440" cy="640080"/>
            <a:chOff x="7249577" y="1251771"/>
            <a:chExt cx="505440" cy="64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A0EB1F7-3C8C-B27A-A1C8-4E0117BE0097}"/>
                    </a:ext>
                  </a:extLst>
                </p14:cNvPr>
                <p14:cNvContentPartPr/>
                <p14:nvPr/>
              </p14:nvContentPartPr>
              <p14:xfrm>
                <a:off x="7249577" y="1330611"/>
                <a:ext cx="116280" cy="2214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A0EB1F7-3C8C-B27A-A1C8-4E0117BE009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40577" y="1321971"/>
                  <a:ext cx="133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3DCB2B4-CA95-80DE-5FBF-16B6CDBD5D4E}"/>
                    </a:ext>
                  </a:extLst>
                </p14:cNvPr>
                <p14:cNvContentPartPr/>
                <p14:nvPr/>
              </p14:nvContentPartPr>
              <p14:xfrm>
                <a:off x="7391417" y="1408371"/>
                <a:ext cx="102600" cy="907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3DCB2B4-CA95-80DE-5FBF-16B6CDBD5D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82417" y="1399731"/>
                  <a:ext cx="120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B7CFED3-ECF1-B74C-74DF-0F778978B3AE}"/>
                    </a:ext>
                  </a:extLst>
                </p14:cNvPr>
                <p14:cNvContentPartPr/>
                <p14:nvPr/>
              </p14:nvContentPartPr>
              <p14:xfrm>
                <a:off x="7510937" y="1251771"/>
                <a:ext cx="131040" cy="6328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B7CFED3-ECF1-B74C-74DF-0F778978B3A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02297" y="1242771"/>
                  <a:ext cx="1486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B8A8A5A-6425-DE07-DE28-CA57EA870515}"/>
                    </a:ext>
                  </a:extLst>
                </p14:cNvPr>
                <p14:cNvContentPartPr/>
                <p14:nvPr/>
              </p14:nvContentPartPr>
              <p14:xfrm>
                <a:off x="7543697" y="1856931"/>
                <a:ext cx="211320" cy="349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B8A8A5A-6425-DE07-DE28-CA57EA8705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35057" y="1848291"/>
                  <a:ext cx="2289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EFAD8B4-F749-097C-3C21-465F4E17D9DB}"/>
              </a:ext>
            </a:extLst>
          </p:cNvPr>
          <p:cNvGrpSpPr/>
          <p:nvPr/>
        </p:nvGrpSpPr>
        <p:grpSpPr>
          <a:xfrm>
            <a:off x="358817" y="4843491"/>
            <a:ext cx="8578080" cy="784080"/>
            <a:chOff x="358817" y="4843491"/>
            <a:chExt cx="8578080" cy="78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A78CC22-EEA4-53DD-4069-338F75743320}"/>
                    </a:ext>
                  </a:extLst>
                </p14:cNvPr>
                <p14:cNvContentPartPr/>
                <p14:nvPr/>
              </p14:nvContentPartPr>
              <p14:xfrm>
                <a:off x="4234577" y="5244171"/>
                <a:ext cx="101520" cy="792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A78CC22-EEA4-53DD-4069-338F7574332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25937" y="5235531"/>
                  <a:ext cx="119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1BB219C-D15D-BF55-D293-C720FF7D4F02}"/>
                    </a:ext>
                  </a:extLst>
                </p14:cNvPr>
                <p14:cNvContentPartPr/>
                <p14:nvPr/>
              </p14:nvContentPartPr>
              <p14:xfrm>
                <a:off x="4321337" y="5235891"/>
                <a:ext cx="11160" cy="1479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1BB219C-D15D-BF55-D293-C720FF7D4F0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2337" y="5227251"/>
                  <a:ext cx="28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94684AA-0D63-595A-D3E3-DDE1672A4C2D}"/>
                    </a:ext>
                  </a:extLst>
                </p14:cNvPr>
                <p14:cNvContentPartPr/>
                <p14:nvPr/>
              </p14:nvContentPartPr>
              <p14:xfrm>
                <a:off x="4312337" y="5246331"/>
                <a:ext cx="129600" cy="1911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94684AA-0D63-595A-D3E3-DDE1672A4C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03337" y="5237691"/>
                  <a:ext cx="147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2C866A1-F485-7776-D7A6-450374D6EE6F}"/>
                    </a:ext>
                  </a:extLst>
                </p14:cNvPr>
                <p14:cNvContentPartPr/>
                <p14:nvPr/>
              </p14:nvContentPartPr>
              <p14:xfrm>
                <a:off x="4256177" y="5338491"/>
                <a:ext cx="391320" cy="1483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2C866A1-F485-7776-D7A6-450374D6EE6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7537" y="5329851"/>
                  <a:ext cx="408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32D73FC-2724-780A-3DC2-A4B6E312447A}"/>
                    </a:ext>
                  </a:extLst>
                </p14:cNvPr>
                <p14:cNvContentPartPr/>
                <p14:nvPr/>
              </p14:nvContentPartPr>
              <p14:xfrm>
                <a:off x="4364897" y="5357211"/>
                <a:ext cx="481680" cy="1839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32D73FC-2724-780A-3DC2-A4B6E312447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55897" y="5348211"/>
                  <a:ext cx="499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6EB92B5-EBF9-05AA-6FE4-BA0FF26E24EC}"/>
                    </a:ext>
                  </a:extLst>
                </p14:cNvPr>
                <p14:cNvContentPartPr/>
                <p14:nvPr/>
              </p14:nvContentPartPr>
              <p14:xfrm>
                <a:off x="5061497" y="5121411"/>
                <a:ext cx="272880" cy="1839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6EB92B5-EBF9-05AA-6FE4-BA0FF26E24E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52857" y="5112411"/>
                  <a:ext cx="290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ACCBC7F-97A4-774A-70A1-6545235D5DB1}"/>
                    </a:ext>
                  </a:extLst>
                </p14:cNvPr>
                <p14:cNvContentPartPr/>
                <p14:nvPr/>
              </p14:nvContentPartPr>
              <p14:xfrm>
                <a:off x="5322497" y="4956531"/>
                <a:ext cx="281160" cy="1926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ACCBC7F-97A4-774A-70A1-6545235D5D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13857" y="4947891"/>
                  <a:ext cx="298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AF6B025-2DDA-5C69-3DDA-C93D5516FAFC}"/>
                    </a:ext>
                  </a:extLst>
                </p14:cNvPr>
                <p14:cNvContentPartPr/>
                <p14:nvPr/>
              </p14:nvContentPartPr>
              <p14:xfrm>
                <a:off x="5570177" y="4942131"/>
                <a:ext cx="47520" cy="2199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AF6B025-2DDA-5C69-3DDA-C93D5516FAF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61177" y="4933491"/>
                  <a:ext cx="65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EA03F0A-61D5-505F-86D6-4B732BB8EC6D}"/>
                    </a:ext>
                  </a:extLst>
                </p14:cNvPr>
                <p14:cNvContentPartPr/>
                <p14:nvPr/>
              </p14:nvContentPartPr>
              <p14:xfrm>
                <a:off x="5774657" y="4909371"/>
                <a:ext cx="16920" cy="3538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EA03F0A-61D5-505F-86D6-4B732BB8EC6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65657" y="4900731"/>
                  <a:ext cx="34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E18D910-3E4D-6FD6-047C-3F292026023A}"/>
                    </a:ext>
                  </a:extLst>
                </p14:cNvPr>
                <p14:cNvContentPartPr/>
                <p14:nvPr/>
              </p14:nvContentPartPr>
              <p14:xfrm>
                <a:off x="5997497" y="5020971"/>
                <a:ext cx="79200" cy="1760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E18D910-3E4D-6FD6-047C-3F292026023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88497" y="5011971"/>
                  <a:ext cx="96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F5294F4-2DD3-37A2-08A2-FBEE8AB9D05C}"/>
                    </a:ext>
                  </a:extLst>
                </p14:cNvPr>
                <p14:cNvContentPartPr/>
                <p14:nvPr/>
              </p14:nvContentPartPr>
              <p14:xfrm>
                <a:off x="6183977" y="5029251"/>
                <a:ext cx="10440" cy="2466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F5294F4-2DD3-37A2-08A2-FBEE8AB9D0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74977" y="5020251"/>
                  <a:ext cx="28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3EDDDBF-6186-BC57-36F0-8A675934DA01}"/>
                    </a:ext>
                  </a:extLst>
                </p14:cNvPr>
                <p14:cNvContentPartPr/>
                <p14:nvPr/>
              </p14:nvContentPartPr>
              <p14:xfrm>
                <a:off x="6324377" y="4931331"/>
                <a:ext cx="370800" cy="3884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3EDDDBF-6186-BC57-36F0-8A675934DA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15377" y="4922331"/>
                  <a:ext cx="3884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D5D92B7-FEC2-456C-0D12-F4003BFD0598}"/>
                    </a:ext>
                  </a:extLst>
                </p14:cNvPr>
                <p14:cNvContentPartPr/>
                <p14:nvPr/>
              </p14:nvContentPartPr>
              <p14:xfrm>
                <a:off x="6748817" y="4963731"/>
                <a:ext cx="174240" cy="4820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D5D92B7-FEC2-456C-0D12-F4003BFD05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40177" y="4955091"/>
                  <a:ext cx="191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A38D149-EBE1-5A55-8F74-7DF567CE64C6}"/>
                    </a:ext>
                  </a:extLst>
                </p14:cNvPr>
                <p14:cNvContentPartPr/>
                <p14:nvPr/>
              </p14:nvContentPartPr>
              <p14:xfrm>
                <a:off x="7195217" y="4932411"/>
                <a:ext cx="270360" cy="1224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A38D149-EBE1-5A55-8F74-7DF567CE64C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86217" y="4923411"/>
                  <a:ext cx="288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4798075-7FF8-5338-E115-A861CA4CB34F}"/>
                    </a:ext>
                  </a:extLst>
                </p14:cNvPr>
                <p14:cNvContentPartPr/>
                <p14:nvPr/>
              </p14:nvContentPartPr>
              <p14:xfrm>
                <a:off x="7217177" y="4995771"/>
                <a:ext cx="297000" cy="1965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4798075-7FF8-5338-E115-A861CA4CB34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08537" y="4987131"/>
                  <a:ext cx="314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1E6A7C8-7B8B-CE07-E82C-8FFC3DB6C132}"/>
                    </a:ext>
                  </a:extLst>
                </p14:cNvPr>
                <p14:cNvContentPartPr/>
                <p14:nvPr/>
              </p14:nvContentPartPr>
              <p14:xfrm>
                <a:off x="7276937" y="5110611"/>
                <a:ext cx="200880" cy="2761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1E6A7C8-7B8B-CE07-E82C-8FFC3DB6C13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68297" y="5101611"/>
                  <a:ext cx="218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6DF5FB7-4D96-0325-68E1-7D4E3B920862}"/>
                    </a:ext>
                  </a:extLst>
                </p14:cNvPr>
                <p14:cNvContentPartPr/>
                <p14:nvPr/>
              </p14:nvContentPartPr>
              <p14:xfrm>
                <a:off x="7256057" y="5366931"/>
                <a:ext cx="26280" cy="1342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6DF5FB7-4D96-0325-68E1-7D4E3B9208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47417" y="5357931"/>
                  <a:ext cx="43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F33FF87D-327A-169C-66E8-82AC50AB4FAB}"/>
                    </a:ext>
                  </a:extLst>
                </p14:cNvPr>
                <p14:cNvContentPartPr/>
                <p14:nvPr/>
              </p14:nvContentPartPr>
              <p14:xfrm>
                <a:off x="7206377" y="5328771"/>
                <a:ext cx="278280" cy="2127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F33FF87D-327A-169C-66E8-82AC50AB4FA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197377" y="5319771"/>
                  <a:ext cx="295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B469EC1-229E-2618-94A0-FC53626D0068}"/>
                    </a:ext>
                  </a:extLst>
                </p14:cNvPr>
                <p14:cNvContentPartPr/>
                <p14:nvPr/>
              </p14:nvContentPartPr>
              <p14:xfrm>
                <a:off x="7537217" y="5214291"/>
                <a:ext cx="61200" cy="2649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B469EC1-229E-2618-94A0-FC53626D006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28577" y="5205651"/>
                  <a:ext cx="78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0658FF6-0C14-DBB6-2A7C-247511EBDA11}"/>
                    </a:ext>
                  </a:extLst>
                </p14:cNvPr>
                <p14:cNvContentPartPr/>
                <p14:nvPr/>
              </p14:nvContentPartPr>
              <p14:xfrm>
                <a:off x="8033297" y="5083611"/>
                <a:ext cx="179640" cy="3114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0658FF6-0C14-DBB6-2A7C-247511EBDA1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24297" y="5074611"/>
                  <a:ext cx="197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73A96BC-922E-CB8D-81BF-3BC67DC81C65}"/>
                    </a:ext>
                  </a:extLst>
                </p14:cNvPr>
                <p14:cNvContentPartPr/>
                <p14:nvPr/>
              </p14:nvContentPartPr>
              <p14:xfrm>
                <a:off x="8076857" y="5074611"/>
                <a:ext cx="304200" cy="4118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73A96BC-922E-CB8D-81BF-3BC67DC81C6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68217" y="5065611"/>
                  <a:ext cx="321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7EEC436-4650-08C4-4AEA-1CCEB3CB7FAE}"/>
                    </a:ext>
                  </a:extLst>
                </p14:cNvPr>
                <p14:cNvContentPartPr/>
                <p14:nvPr/>
              </p14:nvContentPartPr>
              <p14:xfrm>
                <a:off x="8325617" y="5062011"/>
                <a:ext cx="56880" cy="4626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7EEC436-4650-08C4-4AEA-1CCEB3CB7F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16617" y="5053011"/>
                  <a:ext cx="745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7257EA2C-C664-2205-9DA4-0972E1340466}"/>
                    </a:ext>
                  </a:extLst>
                </p14:cNvPr>
                <p14:cNvContentPartPr/>
                <p14:nvPr/>
              </p14:nvContentPartPr>
              <p14:xfrm>
                <a:off x="8207897" y="5535411"/>
                <a:ext cx="209880" cy="921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7257EA2C-C664-2205-9DA4-0972E13404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198897" y="5526411"/>
                  <a:ext cx="227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BF0542E-D3BC-2B42-4133-F8240C270679}"/>
                    </a:ext>
                  </a:extLst>
                </p14:cNvPr>
                <p14:cNvContentPartPr/>
                <p14:nvPr/>
              </p14:nvContentPartPr>
              <p14:xfrm>
                <a:off x="358817" y="4843491"/>
                <a:ext cx="8578080" cy="5997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BF0542E-D3BC-2B42-4133-F8240C27067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0177" y="4834491"/>
                  <a:ext cx="8595720" cy="61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278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8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4010CF7-F402-9DE0-E584-7982D808F4CD}"/>
                  </a:ext>
                </a:extLst>
              </p14:cNvPr>
              <p14:cNvContentPartPr/>
              <p14:nvPr/>
            </p14:nvContentPartPr>
            <p14:xfrm>
              <a:off x="2078897" y="4038531"/>
              <a:ext cx="401760" cy="331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4010CF7-F402-9DE0-E584-7982D808F4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9897" y="4029891"/>
                <a:ext cx="419400" cy="50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9F6DEC3-573A-6738-5E86-66A7DE8B182E}"/>
              </a:ext>
            </a:extLst>
          </p:cNvPr>
          <p:cNvSpPr txBox="1"/>
          <p:nvPr/>
        </p:nvSpPr>
        <p:spPr>
          <a:xfrm>
            <a:off x="2480657" y="3733097"/>
            <a:ext cx="2962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False</a:t>
            </a:r>
            <a:r>
              <a:rPr lang="ko-KR" altLang="en-US" sz="1600" dirty="0"/>
              <a:t>시 플레이어 이동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F56210-0930-BE9C-A989-007BD0E7D984}"/>
              </a:ext>
            </a:extLst>
          </p:cNvPr>
          <p:cNvGrpSpPr/>
          <p:nvPr/>
        </p:nvGrpSpPr>
        <p:grpSpPr>
          <a:xfrm>
            <a:off x="5312057" y="5726571"/>
            <a:ext cx="488520" cy="615960"/>
            <a:chOff x="5312057" y="5726571"/>
            <a:chExt cx="48852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5A5EAF9-C276-2CC2-F251-CF7B699579AF}"/>
                    </a:ext>
                  </a:extLst>
                </p14:cNvPr>
                <p14:cNvContentPartPr/>
                <p14:nvPr/>
              </p14:nvContentPartPr>
              <p14:xfrm>
                <a:off x="5312057" y="5866251"/>
                <a:ext cx="137880" cy="3402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5A5EAF9-C276-2CC2-F251-CF7B699579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03417" y="5857611"/>
                  <a:ext cx="1555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FEAFACC-48B0-FF96-0F00-D7C6E7815B2C}"/>
                    </a:ext>
                  </a:extLst>
                </p14:cNvPr>
                <p14:cNvContentPartPr/>
                <p14:nvPr/>
              </p14:nvContentPartPr>
              <p14:xfrm>
                <a:off x="5540657" y="5726571"/>
                <a:ext cx="11880" cy="365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FEAFACC-48B0-FF96-0F00-D7C6E7815B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31657" y="5717571"/>
                  <a:ext cx="295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9B260BD-9EF1-50D3-17B7-4E0254E43221}"/>
                    </a:ext>
                  </a:extLst>
                </p14:cNvPr>
                <p14:cNvContentPartPr/>
                <p14:nvPr/>
              </p14:nvContentPartPr>
              <p14:xfrm>
                <a:off x="5540657" y="5932491"/>
                <a:ext cx="259920" cy="223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9B260BD-9EF1-50D3-17B7-4E0254E432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1657" y="5923491"/>
                  <a:ext cx="277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0D39F50-42EB-8A24-2A90-906833D90F02}"/>
                    </a:ext>
                  </a:extLst>
                </p14:cNvPr>
                <p14:cNvContentPartPr/>
                <p14:nvPr/>
              </p14:nvContentPartPr>
              <p14:xfrm>
                <a:off x="5410337" y="6259011"/>
                <a:ext cx="149040" cy="56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0D39F50-42EB-8A24-2A90-906833D90F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01337" y="6250371"/>
                  <a:ext cx="166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8D0958-E56B-DE6A-7056-40878E5E1188}"/>
                    </a:ext>
                  </a:extLst>
                </p14:cNvPr>
                <p14:cNvContentPartPr/>
                <p14:nvPr/>
              </p14:nvContentPartPr>
              <p14:xfrm>
                <a:off x="5322497" y="6174051"/>
                <a:ext cx="390600" cy="168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8D0958-E56B-DE6A-7056-40878E5E11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13857" y="6165411"/>
                  <a:ext cx="40824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7D4ACA-4108-7AAB-AFF5-CD29167A4433}"/>
              </a:ext>
            </a:extLst>
          </p:cNvPr>
          <p:cNvGrpSpPr/>
          <p:nvPr/>
        </p:nvGrpSpPr>
        <p:grpSpPr>
          <a:xfrm>
            <a:off x="6077777" y="5845731"/>
            <a:ext cx="420480" cy="381240"/>
            <a:chOff x="6077777" y="5845731"/>
            <a:chExt cx="42048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FE8E2A0-C5EE-FB5F-037B-B0E902CE96D7}"/>
                    </a:ext>
                  </a:extLst>
                </p14:cNvPr>
                <p14:cNvContentPartPr/>
                <p14:nvPr/>
              </p14:nvContentPartPr>
              <p14:xfrm>
                <a:off x="6077777" y="5887131"/>
                <a:ext cx="105480" cy="946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FE8E2A0-C5EE-FB5F-037B-B0E902CE96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69137" y="5878131"/>
                  <a:ext cx="123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F326E76-5689-A2AF-483A-8906D32BED30}"/>
                    </a:ext>
                  </a:extLst>
                </p14:cNvPr>
                <p14:cNvContentPartPr/>
                <p14:nvPr/>
              </p14:nvContentPartPr>
              <p14:xfrm>
                <a:off x="6237257" y="5845731"/>
                <a:ext cx="228240" cy="1537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F326E76-5689-A2AF-483A-8906D32BED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28617" y="5836731"/>
                  <a:ext cx="245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1060885-DA90-5D77-C688-8A93A60C5EAF}"/>
                    </a:ext>
                  </a:extLst>
                </p14:cNvPr>
                <p14:cNvContentPartPr/>
                <p14:nvPr/>
              </p14:nvContentPartPr>
              <p14:xfrm>
                <a:off x="6266777" y="6085131"/>
                <a:ext cx="111960" cy="1386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1060885-DA90-5D77-C688-8A93A60C5E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58137" y="6076491"/>
                  <a:ext cx="129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F592119-80E0-2B13-63A9-66CBB0358355}"/>
                    </a:ext>
                  </a:extLst>
                </p14:cNvPr>
                <p14:cNvContentPartPr/>
                <p14:nvPr/>
              </p14:nvContentPartPr>
              <p14:xfrm>
                <a:off x="6106577" y="6124731"/>
                <a:ext cx="391680" cy="102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F592119-80E0-2B13-63A9-66CBB03583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97577" y="6115731"/>
                  <a:ext cx="40932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45CB50F-5557-DC09-B9E8-97815B01111A}"/>
                  </a:ext>
                </a:extLst>
              </p14:cNvPr>
              <p14:cNvContentPartPr/>
              <p14:nvPr/>
            </p14:nvContentPartPr>
            <p14:xfrm>
              <a:off x="6248417" y="6324531"/>
              <a:ext cx="196200" cy="1242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45CB50F-5557-DC09-B9E8-97815B0111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9417" y="6315891"/>
                <a:ext cx="213840" cy="14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D19AAE-A45E-0FEF-6D60-D60B1E358C39}"/>
              </a:ext>
            </a:extLst>
          </p:cNvPr>
          <p:cNvGrpSpPr/>
          <p:nvPr/>
        </p:nvGrpSpPr>
        <p:grpSpPr>
          <a:xfrm>
            <a:off x="6542177" y="4234371"/>
            <a:ext cx="1460880" cy="436320"/>
            <a:chOff x="6542177" y="4234371"/>
            <a:chExt cx="146088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9D18153-28FF-A66F-9AC6-6924A93094C4}"/>
                    </a:ext>
                  </a:extLst>
                </p14:cNvPr>
                <p14:cNvContentPartPr/>
                <p14:nvPr/>
              </p14:nvContentPartPr>
              <p14:xfrm>
                <a:off x="6542177" y="4367931"/>
                <a:ext cx="296640" cy="175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9D18153-28FF-A66F-9AC6-6924A93094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33177" y="4359291"/>
                  <a:ext cx="314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E6B5C70-B6C7-FCCE-B2E9-CBBC59364655}"/>
                    </a:ext>
                  </a:extLst>
                </p14:cNvPr>
                <p14:cNvContentPartPr/>
                <p14:nvPr/>
              </p14:nvContentPartPr>
              <p14:xfrm>
                <a:off x="6966617" y="4310691"/>
                <a:ext cx="11880" cy="2451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E6B5C70-B6C7-FCCE-B2E9-CBBC593646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57977" y="4302051"/>
                  <a:ext cx="29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9696361-D83B-3A60-4A8A-41D97C826F3E}"/>
                    </a:ext>
                  </a:extLst>
                </p14:cNvPr>
                <p14:cNvContentPartPr/>
                <p14:nvPr/>
              </p14:nvContentPartPr>
              <p14:xfrm>
                <a:off x="7009817" y="4377651"/>
                <a:ext cx="126000" cy="421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9696361-D83B-3A60-4A8A-41D97C826F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01177" y="4369011"/>
                  <a:ext cx="143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09F057B-FA64-C92C-29FE-C2ADAFBD575A}"/>
                    </a:ext>
                  </a:extLst>
                </p14:cNvPr>
                <p14:cNvContentPartPr/>
                <p14:nvPr/>
              </p14:nvContentPartPr>
              <p14:xfrm>
                <a:off x="7297457" y="4234371"/>
                <a:ext cx="94320" cy="2048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09F057B-FA64-C92C-29FE-C2ADAFBD57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88457" y="4225371"/>
                  <a:ext cx="111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83B39D5-ECE2-2790-7C14-4FE3DCBF3F64}"/>
                    </a:ext>
                  </a:extLst>
                </p14:cNvPr>
                <p14:cNvContentPartPr/>
                <p14:nvPr/>
              </p14:nvContentPartPr>
              <p14:xfrm>
                <a:off x="7380257" y="4321491"/>
                <a:ext cx="201240" cy="417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83B39D5-ECE2-2790-7C14-4FE3DCBF3F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71257" y="4312491"/>
                  <a:ext cx="218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BD83480-D70C-516D-CEF6-0C7151E11258}"/>
                    </a:ext>
                  </a:extLst>
                </p14:cNvPr>
                <p14:cNvContentPartPr/>
                <p14:nvPr/>
              </p14:nvContentPartPr>
              <p14:xfrm>
                <a:off x="7355417" y="4517691"/>
                <a:ext cx="14760" cy="48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BD83480-D70C-516D-CEF6-0C7151E112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46417" y="4508691"/>
                  <a:ext cx="32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BC2B3C8-057F-0D91-4804-6A8E768A002D}"/>
                    </a:ext>
                  </a:extLst>
                </p14:cNvPr>
                <p14:cNvContentPartPr/>
                <p14:nvPr/>
              </p14:nvContentPartPr>
              <p14:xfrm>
                <a:off x="7281977" y="4456491"/>
                <a:ext cx="235800" cy="1375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BC2B3C8-057F-0D91-4804-6A8E768A00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73337" y="4447491"/>
                  <a:ext cx="253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1709A7E-229F-53BD-9810-5F32665805C6}"/>
                    </a:ext>
                  </a:extLst>
                </p14:cNvPr>
                <p14:cNvContentPartPr/>
                <p14:nvPr/>
              </p14:nvContentPartPr>
              <p14:xfrm>
                <a:off x="7406177" y="4430571"/>
                <a:ext cx="7200" cy="1011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1709A7E-229F-53BD-9810-5F32665805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7177" y="4421931"/>
                  <a:ext cx="24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C5ADADF-D127-B8D6-94D4-9F0DB599ABB5}"/>
                    </a:ext>
                  </a:extLst>
                </p14:cNvPr>
                <p14:cNvContentPartPr/>
                <p14:nvPr/>
              </p14:nvContentPartPr>
              <p14:xfrm>
                <a:off x="7347497" y="4552971"/>
                <a:ext cx="128160" cy="117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C5ADADF-D127-B8D6-94D4-9F0DB599AB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38857" y="4544331"/>
                  <a:ext cx="145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2721FB2-381E-D5AF-681E-9F258F25299D}"/>
                    </a:ext>
                  </a:extLst>
                </p14:cNvPr>
                <p14:cNvContentPartPr/>
                <p14:nvPr/>
              </p14:nvContentPartPr>
              <p14:xfrm>
                <a:off x="7717937" y="4278291"/>
                <a:ext cx="285120" cy="1652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2721FB2-381E-D5AF-681E-9F258F2529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09297" y="4269291"/>
                  <a:ext cx="302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3AC1C99-35C9-778C-48D3-9649D75AA1D4}"/>
                    </a:ext>
                  </a:extLst>
                </p14:cNvPr>
                <p14:cNvContentPartPr/>
                <p14:nvPr/>
              </p14:nvContentPartPr>
              <p14:xfrm>
                <a:off x="7729097" y="4277571"/>
                <a:ext cx="239760" cy="226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3AC1C99-35C9-778C-48D3-9649D75AA1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20097" y="4268571"/>
                  <a:ext cx="25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6166F3C-B45A-1098-7779-B471688B0355}"/>
                    </a:ext>
                  </a:extLst>
                </p14:cNvPr>
                <p14:cNvContentPartPr/>
                <p14:nvPr/>
              </p14:nvContentPartPr>
              <p14:xfrm>
                <a:off x="7782737" y="4473771"/>
                <a:ext cx="76680" cy="1468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6166F3C-B45A-1098-7779-B471688B03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74097" y="4465131"/>
                  <a:ext cx="94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5AAFD8F-52EC-488E-853D-E5A139823C0D}"/>
                    </a:ext>
                  </a:extLst>
                </p14:cNvPr>
                <p14:cNvContentPartPr/>
                <p14:nvPr/>
              </p14:nvContentPartPr>
              <p14:xfrm>
                <a:off x="7685177" y="4604451"/>
                <a:ext cx="204120" cy="111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5AAFD8F-52EC-488E-853D-E5A139823C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76177" y="4595451"/>
                  <a:ext cx="221760" cy="2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4666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39BD742-957C-55D2-2330-14D5702B1946}"/>
                  </a:ext>
                </a:extLst>
              </p14:cNvPr>
              <p14:cNvContentPartPr/>
              <p14:nvPr/>
            </p14:nvContentPartPr>
            <p14:xfrm>
              <a:off x="2351057" y="2100291"/>
              <a:ext cx="3182760" cy="1328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39BD742-957C-55D2-2330-14D5702B19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2057" y="2091291"/>
                <a:ext cx="3200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66217DD-B0FC-3A38-5013-DCAF9D4A47C5}"/>
                  </a:ext>
                </a:extLst>
              </p14:cNvPr>
              <p14:cNvContentPartPr/>
              <p14:nvPr/>
            </p14:nvContentPartPr>
            <p14:xfrm>
              <a:off x="1915817" y="2590251"/>
              <a:ext cx="6303240" cy="885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66217DD-B0FC-3A38-5013-DCAF9D4A47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7177" y="2581251"/>
                <a:ext cx="63208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5E6570E-B634-FFD3-986B-034D4EEF5C11}"/>
                  </a:ext>
                </a:extLst>
              </p14:cNvPr>
              <p14:cNvContentPartPr/>
              <p14:nvPr/>
            </p14:nvContentPartPr>
            <p14:xfrm>
              <a:off x="1839497" y="3037011"/>
              <a:ext cx="3090600" cy="554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5E6570E-B634-FFD3-986B-034D4EEF5C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0497" y="3028371"/>
                <a:ext cx="31082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876EF24-586B-9CEE-29DF-EAEAFB41F8F5}"/>
                  </a:ext>
                </a:extLst>
              </p14:cNvPr>
              <p14:cNvContentPartPr/>
              <p14:nvPr/>
            </p14:nvContentPartPr>
            <p14:xfrm>
              <a:off x="2220377" y="3830811"/>
              <a:ext cx="2954160" cy="622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876EF24-586B-9CEE-29DF-EAEAFB41F8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1377" y="3821811"/>
                <a:ext cx="2971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E550160-254C-3169-C0B7-37FA6C846330}"/>
                  </a:ext>
                </a:extLst>
              </p14:cNvPr>
              <p14:cNvContentPartPr/>
              <p14:nvPr/>
            </p14:nvContentPartPr>
            <p14:xfrm>
              <a:off x="1872257" y="4222131"/>
              <a:ext cx="5192280" cy="1112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E550160-254C-3169-C0B7-37FA6C8463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63257" y="4213131"/>
                <a:ext cx="5209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DF68C5C-49E2-4409-2629-BAD5C60D5115}"/>
                  </a:ext>
                </a:extLst>
              </p14:cNvPr>
              <p14:cNvContentPartPr/>
              <p14:nvPr/>
            </p14:nvContentPartPr>
            <p14:xfrm>
              <a:off x="1883417" y="4713171"/>
              <a:ext cx="2830680" cy="8784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DF68C5C-49E2-4409-2629-BAD5C60D51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74417" y="4704531"/>
                <a:ext cx="28483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E8D02E8-0432-AC1C-02AF-32402D22CE93}"/>
                  </a:ext>
                </a:extLst>
              </p14:cNvPr>
              <p14:cNvContentPartPr/>
              <p14:nvPr/>
            </p14:nvContentPartPr>
            <p14:xfrm>
              <a:off x="1785137" y="5486451"/>
              <a:ext cx="139140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E8D02E8-0432-AC1C-02AF-32402D22CE9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76137" y="5477811"/>
                <a:ext cx="1409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0114FAE-0DAD-F029-94DA-C956012650F7}"/>
                  </a:ext>
                </a:extLst>
              </p14:cNvPr>
              <p14:cNvContentPartPr/>
              <p14:nvPr/>
            </p14:nvContentPartPr>
            <p14:xfrm>
              <a:off x="1926617" y="5758251"/>
              <a:ext cx="3287520" cy="446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0114FAE-0DAD-F029-94DA-C956012650F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17617" y="5749251"/>
                <a:ext cx="330516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80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47F79D-8BF7-6190-B3AA-25BBC5B52E69}"/>
              </a:ext>
            </a:extLst>
          </p:cNvPr>
          <p:cNvGrpSpPr/>
          <p:nvPr/>
        </p:nvGrpSpPr>
        <p:grpSpPr>
          <a:xfrm>
            <a:off x="642137" y="587571"/>
            <a:ext cx="1945080" cy="315720"/>
            <a:chOff x="642137" y="587571"/>
            <a:chExt cx="194508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775F17A-1DC5-01E7-5AB4-87B1F845537F}"/>
                    </a:ext>
                  </a:extLst>
                </p14:cNvPr>
                <p14:cNvContentPartPr/>
                <p14:nvPr/>
              </p14:nvContentPartPr>
              <p14:xfrm>
                <a:off x="734657" y="588651"/>
                <a:ext cx="157320" cy="2095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775F17A-1DC5-01E7-5AB4-87B1F845537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6017" y="580011"/>
                  <a:ext cx="174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0EC5160-DF7F-6236-2BC3-91844067D1C0}"/>
                    </a:ext>
                  </a:extLst>
                </p14:cNvPr>
                <p14:cNvContentPartPr/>
                <p14:nvPr/>
              </p14:nvContentPartPr>
              <p14:xfrm>
                <a:off x="642137" y="673251"/>
                <a:ext cx="153000" cy="558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0EC5160-DF7F-6236-2BC3-91844067D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3497" y="664611"/>
                  <a:ext cx="170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78F9D75-1AD0-EDEE-05E3-D244DE06BF4C}"/>
                    </a:ext>
                  </a:extLst>
                </p14:cNvPr>
                <p14:cNvContentPartPr/>
                <p14:nvPr/>
              </p14:nvContentPartPr>
              <p14:xfrm>
                <a:off x="908537" y="587571"/>
                <a:ext cx="49320" cy="1731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78F9D75-1AD0-EDEE-05E3-D244DE06BF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9897" y="578931"/>
                  <a:ext cx="66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EBF2AFA-CE11-9E14-B604-4FEF2217CB36}"/>
                    </a:ext>
                  </a:extLst>
                </p14:cNvPr>
                <p14:cNvContentPartPr/>
                <p14:nvPr/>
              </p14:nvContentPartPr>
              <p14:xfrm>
                <a:off x="979817" y="661371"/>
                <a:ext cx="112320" cy="35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EBF2AFA-CE11-9E14-B604-4FEF2217CB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0817" y="652371"/>
                  <a:ext cx="129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C23E2B2-E229-63AF-3F15-84E92A923BDF}"/>
                    </a:ext>
                  </a:extLst>
                </p14:cNvPr>
                <p14:cNvContentPartPr/>
                <p14:nvPr/>
              </p14:nvContentPartPr>
              <p14:xfrm>
                <a:off x="1175297" y="587571"/>
                <a:ext cx="110520" cy="219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C23E2B2-E229-63AF-3F15-84E92A923B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66657" y="578931"/>
                  <a:ext cx="128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AFF0709-9C1D-63C4-8FCC-369384902A6C}"/>
                    </a:ext>
                  </a:extLst>
                </p14:cNvPr>
                <p14:cNvContentPartPr/>
                <p14:nvPr/>
              </p14:nvContentPartPr>
              <p14:xfrm>
                <a:off x="1229657" y="612771"/>
                <a:ext cx="255960" cy="201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AFF0709-9C1D-63C4-8FCC-369384902A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21017" y="604131"/>
                  <a:ext cx="273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061EFD0-B0BD-54A6-CFD4-CC68A3BADF95}"/>
                    </a:ext>
                  </a:extLst>
                </p14:cNvPr>
                <p14:cNvContentPartPr/>
                <p14:nvPr/>
              </p14:nvContentPartPr>
              <p14:xfrm>
                <a:off x="1545737" y="620331"/>
                <a:ext cx="4680" cy="189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061EFD0-B0BD-54A6-CFD4-CC68A3BADF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36737" y="611691"/>
                  <a:ext cx="22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D3A9A66-8495-EBD5-5760-EC8B1BC89B7B}"/>
                    </a:ext>
                  </a:extLst>
                </p14:cNvPr>
                <p14:cNvContentPartPr/>
                <p14:nvPr/>
              </p14:nvContentPartPr>
              <p14:xfrm>
                <a:off x="1676417" y="641931"/>
                <a:ext cx="11160" cy="221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D3A9A66-8495-EBD5-5760-EC8B1BC89B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7777" y="633291"/>
                  <a:ext cx="28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DC1A025-3953-0B58-BEE1-D9BA72D91E62}"/>
                    </a:ext>
                  </a:extLst>
                </p14:cNvPr>
                <p14:cNvContentPartPr/>
                <p14:nvPr/>
              </p14:nvContentPartPr>
              <p14:xfrm>
                <a:off x="1839497" y="631491"/>
                <a:ext cx="314640" cy="2437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DC1A025-3953-0B58-BEE1-D9BA72D91E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30497" y="622491"/>
                  <a:ext cx="332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3DFA60A-4062-03E8-EAB3-5916DEEE8B0F}"/>
                    </a:ext>
                  </a:extLst>
                </p14:cNvPr>
                <p14:cNvContentPartPr/>
                <p14:nvPr/>
              </p14:nvContentPartPr>
              <p14:xfrm>
                <a:off x="2231177" y="707451"/>
                <a:ext cx="356040" cy="195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3DFA60A-4062-03E8-EAB3-5916DEEE8B0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2537" y="698451"/>
                  <a:ext cx="37368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639BE0-64E3-AC97-1136-0C4C6D5E9C79}"/>
              </a:ext>
            </a:extLst>
          </p:cNvPr>
          <p:cNvGrpSpPr/>
          <p:nvPr/>
        </p:nvGrpSpPr>
        <p:grpSpPr>
          <a:xfrm>
            <a:off x="2804657" y="500451"/>
            <a:ext cx="439200" cy="529920"/>
            <a:chOff x="2804657" y="500451"/>
            <a:chExt cx="43920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95C727D-C7FA-5FA4-C0CD-4BDE0E6626A3}"/>
                    </a:ext>
                  </a:extLst>
                </p14:cNvPr>
                <p14:cNvContentPartPr/>
                <p14:nvPr/>
              </p14:nvContentPartPr>
              <p14:xfrm>
                <a:off x="2804657" y="576411"/>
                <a:ext cx="232200" cy="288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95C727D-C7FA-5FA4-C0CD-4BDE0E6626A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96017" y="567771"/>
                  <a:ext cx="2498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FC7B00B-DE58-0345-4D3A-828484D7307B}"/>
                    </a:ext>
                  </a:extLst>
                </p14:cNvPr>
                <p14:cNvContentPartPr/>
                <p14:nvPr/>
              </p14:nvContentPartPr>
              <p14:xfrm>
                <a:off x="2939297" y="729051"/>
                <a:ext cx="132120" cy="1850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FC7B00B-DE58-0345-4D3A-828484D730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30297" y="720051"/>
                  <a:ext cx="149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DB15922-6594-1CC9-683B-54F0A275FC64}"/>
                    </a:ext>
                  </a:extLst>
                </p14:cNvPr>
                <p14:cNvContentPartPr/>
                <p14:nvPr/>
              </p14:nvContentPartPr>
              <p14:xfrm>
                <a:off x="3080417" y="740211"/>
                <a:ext cx="125640" cy="45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DB15922-6594-1CC9-683B-54F0A275FC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71777" y="731211"/>
                  <a:ext cx="143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930B216-0772-A8BD-EF9B-C2B42A906581}"/>
                    </a:ext>
                  </a:extLst>
                </p14:cNvPr>
                <p14:cNvContentPartPr/>
                <p14:nvPr/>
              </p14:nvContentPartPr>
              <p14:xfrm>
                <a:off x="3067457" y="500451"/>
                <a:ext cx="68040" cy="3913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930B216-0772-A8BD-EF9B-C2B42A9065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58457" y="491811"/>
                  <a:ext cx="856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23820A-56C2-E5D4-E606-B27010ED392F}"/>
                    </a:ext>
                  </a:extLst>
                </p14:cNvPr>
                <p14:cNvContentPartPr/>
                <p14:nvPr/>
              </p14:nvContentPartPr>
              <p14:xfrm>
                <a:off x="3239177" y="609171"/>
                <a:ext cx="4680" cy="3718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23820A-56C2-E5D4-E606-B27010ED392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30537" y="600531"/>
                  <a:ext cx="223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2380585-970E-4BBD-A8B4-EF40A1C61BCF}"/>
                    </a:ext>
                  </a:extLst>
                </p14:cNvPr>
                <p14:cNvContentPartPr/>
                <p14:nvPr/>
              </p14:nvContentPartPr>
              <p14:xfrm>
                <a:off x="3058457" y="934611"/>
                <a:ext cx="144720" cy="95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2380585-970E-4BBD-A8B4-EF40A1C61BC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9457" y="925611"/>
                  <a:ext cx="16236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E83F08-B779-C517-3E48-F77ED9BD0886}"/>
              </a:ext>
            </a:extLst>
          </p:cNvPr>
          <p:cNvGrpSpPr/>
          <p:nvPr/>
        </p:nvGrpSpPr>
        <p:grpSpPr>
          <a:xfrm>
            <a:off x="3410177" y="565971"/>
            <a:ext cx="432720" cy="473400"/>
            <a:chOff x="3410177" y="565971"/>
            <a:chExt cx="4327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2BBD51F-9EA8-1270-93DA-741E99BB874E}"/>
                    </a:ext>
                  </a:extLst>
                </p14:cNvPr>
                <p14:cNvContentPartPr/>
                <p14:nvPr/>
              </p14:nvContentPartPr>
              <p14:xfrm>
                <a:off x="3410177" y="598731"/>
                <a:ext cx="95400" cy="2001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2BBD51F-9EA8-1270-93DA-741E99BB87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01177" y="590091"/>
                  <a:ext cx="113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1C0BC40-4930-F2C5-F3EA-2ABE97B1B13E}"/>
                    </a:ext>
                  </a:extLst>
                </p14:cNvPr>
                <p14:cNvContentPartPr/>
                <p14:nvPr/>
              </p14:nvContentPartPr>
              <p14:xfrm>
                <a:off x="3570377" y="685851"/>
                <a:ext cx="96120" cy="117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1C0BC40-4930-F2C5-F3EA-2ABE97B1B13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61737" y="676851"/>
                  <a:ext cx="113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3456992-26E4-E334-2781-7564E2F7A2CB}"/>
                    </a:ext>
                  </a:extLst>
                </p14:cNvPr>
                <p14:cNvContentPartPr/>
                <p14:nvPr/>
              </p14:nvContentPartPr>
              <p14:xfrm>
                <a:off x="3613577" y="565971"/>
                <a:ext cx="229320" cy="316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3456992-26E4-E334-2781-7564E2F7A2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04937" y="557331"/>
                  <a:ext cx="2469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5C30158-1062-0329-7103-666202961844}"/>
                    </a:ext>
                  </a:extLst>
                </p14:cNvPr>
                <p14:cNvContentPartPr/>
                <p14:nvPr/>
              </p14:nvContentPartPr>
              <p14:xfrm>
                <a:off x="3692417" y="1033971"/>
                <a:ext cx="19800" cy="54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5C30158-1062-0329-7103-66620296184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83417" y="1024971"/>
                  <a:ext cx="37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CCA5B24-FBAA-5769-9179-689A5AC72F15}"/>
                    </a:ext>
                  </a:extLst>
                </p14:cNvPr>
                <p14:cNvContentPartPr/>
                <p14:nvPr/>
              </p14:nvContentPartPr>
              <p14:xfrm>
                <a:off x="3590537" y="894291"/>
                <a:ext cx="187560" cy="1213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CCA5B24-FBAA-5769-9179-689A5AC72F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81897" y="885291"/>
                  <a:ext cx="20520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38A7F42-E878-00D8-5E72-C2002847C95D}"/>
                  </a:ext>
                </a:extLst>
              </p14:cNvPr>
              <p14:cNvContentPartPr/>
              <p14:nvPr/>
            </p14:nvContentPartPr>
            <p14:xfrm>
              <a:off x="1044977" y="1741371"/>
              <a:ext cx="848160" cy="2124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38A7F42-E878-00D8-5E72-C2002847C95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36337" y="1732731"/>
                <a:ext cx="865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7DB8502-240D-7DCC-3A6D-5286853AC52E}"/>
                  </a:ext>
                </a:extLst>
              </p14:cNvPr>
              <p14:cNvContentPartPr/>
              <p14:nvPr/>
            </p14:nvContentPartPr>
            <p14:xfrm>
              <a:off x="642137" y="2873571"/>
              <a:ext cx="1199520" cy="345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7DB8502-240D-7DCC-3A6D-5286853AC52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3497" y="2864571"/>
                <a:ext cx="1217160" cy="522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155AA20-66A5-9263-72D9-9B5878D96A03}"/>
              </a:ext>
            </a:extLst>
          </p:cNvPr>
          <p:cNvSpPr txBox="1"/>
          <p:nvPr/>
        </p:nvSpPr>
        <p:spPr>
          <a:xfrm>
            <a:off x="2015400" y="1523262"/>
            <a:ext cx="118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바꿀 카메라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5F0D6D-5DAC-F725-55C7-19BEF2C9AB03}"/>
              </a:ext>
            </a:extLst>
          </p:cNvPr>
          <p:cNvSpPr txBox="1"/>
          <p:nvPr/>
        </p:nvSpPr>
        <p:spPr>
          <a:xfrm>
            <a:off x="763748" y="2427888"/>
            <a:ext cx="118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카메라</a:t>
            </a:r>
          </a:p>
        </p:txBody>
      </p:sp>
    </p:spTree>
    <p:extLst>
      <p:ext uri="{BB962C8B-B14F-4D97-AF65-F5344CB8AC3E}">
        <p14:creationId xmlns:p14="http://schemas.microsoft.com/office/powerpoint/2010/main" val="359551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CAD57BE-71DF-5A1D-9DBD-DEE31D8AE667}"/>
                  </a:ext>
                </a:extLst>
              </p14:cNvPr>
              <p14:cNvContentPartPr/>
              <p14:nvPr/>
            </p14:nvContentPartPr>
            <p14:xfrm>
              <a:off x="6825137" y="2326731"/>
              <a:ext cx="444600" cy="3974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CAD57BE-71DF-5A1D-9DBD-DEE31D8AE6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6137" y="2317731"/>
                <a:ext cx="462240" cy="415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2BA24C-3B30-9186-C3D9-D494D3CCE051}"/>
              </a:ext>
            </a:extLst>
          </p:cNvPr>
          <p:cNvSpPr txBox="1"/>
          <p:nvPr/>
        </p:nvSpPr>
        <p:spPr>
          <a:xfrm>
            <a:off x="7360286" y="2416394"/>
            <a:ext cx="238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 크기에 따라 다름</a:t>
            </a:r>
            <a:endParaRPr lang="ko-KR" alt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6161352-C25B-F156-BC37-7C94593D3668}"/>
                  </a:ext>
                </a:extLst>
              </p14:cNvPr>
              <p14:cNvContentPartPr/>
              <p14:nvPr/>
            </p14:nvContentPartPr>
            <p14:xfrm>
              <a:off x="609377" y="2862411"/>
              <a:ext cx="2172960" cy="81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6161352-C25B-F156-BC37-7C94593D36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737" y="2853771"/>
                <a:ext cx="21906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16A706B-25E4-C2D6-6CB1-9362D944ADC7}"/>
                  </a:ext>
                </a:extLst>
              </p14:cNvPr>
              <p14:cNvContentPartPr/>
              <p14:nvPr/>
            </p14:nvContentPartPr>
            <p14:xfrm>
              <a:off x="587777" y="3482691"/>
              <a:ext cx="1954800" cy="597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16A706B-25E4-C2D6-6CB1-9362D944AD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9137" y="3473691"/>
                <a:ext cx="19724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26BF73D-0803-40F5-6F59-7FFA7420017E}"/>
                  </a:ext>
                </a:extLst>
              </p14:cNvPr>
              <p14:cNvContentPartPr/>
              <p14:nvPr/>
            </p14:nvContentPartPr>
            <p14:xfrm>
              <a:off x="598217" y="3962211"/>
              <a:ext cx="2143800" cy="777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26BF73D-0803-40F5-6F59-7FFA742001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9577" y="3953211"/>
                <a:ext cx="21614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7549C56-DBC8-9E9D-CF65-C4E68970273B}"/>
                  </a:ext>
                </a:extLst>
              </p14:cNvPr>
              <p14:cNvContentPartPr/>
              <p14:nvPr/>
            </p14:nvContentPartPr>
            <p14:xfrm>
              <a:off x="1926617" y="1175091"/>
              <a:ext cx="653400" cy="331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7549C56-DBC8-9E9D-CF65-C4E6897027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7617" y="1166451"/>
                <a:ext cx="6710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7E541DA-F09B-467E-0EFC-E6CAE515568E}"/>
                  </a:ext>
                </a:extLst>
              </p14:cNvPr>
              <p14:cNvContentPartPr/>
              <p14:nvPr/>
            </p14:nvContentPartPr>
            <p14:xfrm>
              <a:off x="2460137" y="2634171"/>
              <a:ext cx="4109760" cy="990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7E541DA-F09B-467E-0EFC-E6CAE51556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1497" y="2625171"/>
                <a:ext cx="4127400" cy="1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504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1CE68BA-725C-2B5C-40CC-4BFAD79564B0}"/>
                  </a:ext>
                </a:extLst>
              </p14:cNvPr>
              <p14:cNvContentPartPr/>
              <p14:nvPr/>
            </p14:nvContentPartPr>
            <p14:xfrm>
              <a:off x="2166017" y="1087971"/>
              <a:ext cx="489240" cy="66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1CE68BA-725C-2B5C-40CC-4BFAD79564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7017" y="1079331"/>
                <a:ext cx="506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13A57F2-0B22-79CF-B605-57B917EA560D}"/>
                  </a:ext>
                </a:extLst>
              </p14:cNvPr>
              <p14:cNvContentPartPr/>
              <p14:nvPr/>
            </p14:nvContentPartPr>
            <p14:xfrm>
              <a:off x="2547257" y="2383611"/>
              <a:ext cx="4048560" cy="1105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13A57F2-0B22-79CF-B605-57B917EA56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617" y="2374611"/>
                <a:ext cx="4066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4E4086F-9058-0DA3-5CC3-790227BDA733}"/>
                  </a:ext>
                </a:extLst>
              </p14:cNvPr>
              <p14:cNvContentPartPr/>
              <p14:nvPr/>
            </p14:nvContentPartPr>
            <p14:xfrm>
              <a:off x="6844577" y="2154291"/>
              <a:ext cx="482760" cy="3186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4E4086F-9058-0DA3-5CC3-790227BDA7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5937" y="2145291"/>
                <a:ext cx="500400" cy="3362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A2A5FAB-8391-665A-6257-E94A3788509E}"/>
              </a:ext>
            </a:extLst>
          </p:cNvPr>
          <p:cNvSpPr txBox="1"/>
          <p:nvPr/>
        </p:nvSpPr>
        <p:spPr>
          <a:xfrm>
            <a:off x="7327337" y="2186354"/>
            <a:ext cx="118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마음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91837D3-4259-543C-CED9-FDC588B58F18}"/>
                  </a:ext>
                </a:extLst>
              </p14:cNvPr>
              <p14:cNvContentPartPr/>
              <p14:nvPr/>
            </p14:nvContentPartPr>
            <p14:xfrm>
              <a:off x="2623217" y="3678891"/>
              <a:ext cx="1981080" cy="558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91837D3-4259-543C-CED9-FDC588B58F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4577" y="3670251"/>
                <a:ext cx="199872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923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E438B18-19AD-65D7-35A3-8B5EED80399E}"/>
                  </a:ext>
                </a:extLst>
              </p14:cNvPr>
              <p14:cNvContentPartPr/>
              <p14:nvPr/>
            </p14:nvContentPartPr>
            <p14:xfrm>
              <a:off x="1358177" y="6333531"/>
              <a:ext cx="1758960" cy="4179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E438B18-19AD-65D7-35A3-8B5EED8039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9177" y="6324531"/>
                <a:ext cx="1776600" cy="435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CFF8F7-0C3E-9FF8-2910-2CB6FED2F1BF}"/>
              </a:ext>
            </a:extLst>
          </p:cNvPr>
          <p:cNvSpPr txBox="1"/>
          <p:nvPr/>
        </p:nvSpPr>
        <p:spPr>
          <a:xfrm>
            <a:off x="2688771" y="615349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카메라 변환 행렬 함수</a:t>
            </a:r>
          </a:p>
        </p:txBody>
      </p:sp>
    </p:spTree>
    <p:extLst>
      <p:ext uri="{BB962C8B-B14F-4D97-AF65-F5344CB8AC3E}">
        <p14:creationId xmlns:p14="http://schemas.microsoft.com/office/powerpoint/2010/main" val="856768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60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1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2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0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35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3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10CCE-A795-FB95-E70B-8602B07E94B7}"/>
              </a:ext>
            </a:extLst>
          </p:cNvPr>
          <p:cNvSpPr txBox="1"/>
          <p:nvPr/>
        </p:nvSpPr>
        <p:spPr>
          <a:xfrm>
            <a:off x="-2645228" y="651405"/>
            <a:ext cx="1106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변환 행렬이 필요한 이유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카메라 종횡비를 보정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fov</a:t>
            </a:r>
            <a:r>
              <a:rPr lang="ko-KR" altLang="en-US" dirty="0">
                <a:solidFill>
                  <a:srgbClr val="FF0000"/>
                </a:solidFill>
              </a:rPr>
              <a:t>가 </a:t>
            </a:r>
            <a:r>
              <a:rPr lang="en-US" altLang="ko-KR" dirty="0">
                <a:solidFill>
                  <a:srgbClr val="FF0000"/>
                </a:solidFill>
              </a:rPr>
              <a:t>90</a:t>
            </a:r>
            <a:r>
              <a:rPr lang="ko-KR" altLang="en-US" dirty="0">
                <a:solidFill>
                  <a:srgbClr val="FF0000"/>
                </a:solidFill>
              </a:rPr>
              <a:t>도가 아닌 것을 보정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detph</a:t>
            </a:r>
            <a:r>
              <a:rPr lang="ko-KR" altLang="en-US" dirty="0">
                <a:solidFill>
                  <a:srgbClr val="FF0000"/>
                </a:solidFill>
              </a:rPr>
              <a:t>정보를 얻기 위해서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원근감을 얻기 </a:t>
            </a:r>
            <a:r>
              <a:rPr lang="ko-KR" altLang="en-US" dirty="0" err="1"/>
              <a:t>위한게</a:t>
            </a:r>
            <a:r>
              <a:rPr lang="ko-KR" altLang="en-US" dirty="0"/>
              <a:t> 아님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0AF6325-360F-D1B3-F746-68409994CA71}"/>
                  </a:ext>
                </a:extLst>
              </p14:cNvPr>
              <p14:cNvContentPartPr/>
              <p14:nvPr/>
            </p14:nvContentPartPr>
            <p14:xfrm>
              <a:off x="-3182435" y="87170"/>
              <a:ext cx="897480" cy="8874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0AF6325-360F-D1B3-F746-68409994CA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91075" y="78170"/>
                <a:ext cx="915120" cy="90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416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53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01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62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90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4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9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06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25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3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C66C0D3-941A-9142-AAC9-A080998A805F}"/>
                  </a:ext>
                </a:extLst>
              </p14:cNvPr>
              <p14:cNvContentPartPr/>
              <p14:nvPr/>
            </p14:nvContentPartPr>
            <p14:xfrm>
              <a:off x="4909217" y="1458411"/>
              <a:ext cx="85068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C66C0D3-941A-9142-AAC9-A080998A80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0217" y="1449771"/>
                <a:ext cx="868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1ADCF1D-1EF1-1C02-4E76-B7F7002F9858}"/>
                  </a:ext>
                </a:extLst>
              </p14:cNvPr>
              <p14:cNvContentPartPr/>
              <p14:nvPr/>
            </p14:nvContentPartPr>
            <p14:xfrm>
              <a:off x="6084977" y="1773771"/>
              <a:ext cx="511200" cy="111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1ADCF1D-1EF1-1C02-4E76-B7F7002F98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5977" y="1765131"/>
                <a:ext cx="528840" cy="288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D8FF2A-12A3-3468-6759-EF6844CA349B}"/>
              </a:ext>
            </a:extLst>
          </p:cNvPr>
          <p:cNvSpPr txBox="1"/>
          <p:nvPr/>
        </p:nvSpPr>
        <p:spPr>
          <a:xfrm>
            <a:off x="5916034" y="1203534"/>
            <a:ext cx="235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반대로 </a:t>
            </a:r>
            <a:r>
              <a:rPr lang="ko-KR" altLang="en-US" dirty="0" err="1"/>
              <a:t>회전해야함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365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2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15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47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5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2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33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3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5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390FD15-02DD-7F1B-3709-EE0BCE02AD87}"/>
                  </a:ext>
                </a:extLst>
              </p14:cNvPr>
              <p14:cNvContentPartPr/>
              <p14:nvPr/>
            </p14:nvContentPartPr>
            <p14:xfrm>
              <a:off x="152177" y="2807331"/>
              <a:ext cx="8709120" cy="781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390FD15-02DD-7F1B-3709-EE0BCE02AD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177" y="2798691"/>
                <a:ext cx="87267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44AA800-3DE4-C6D9-2FCE-9E5F0F5445AE}"/>
                  </a:ext>
                </a:extLst>
              </p14:cNvPr>
              <p14:cNvContentPartPr/>
              <p14:nvPr/>
            </p14:nvContentPartPr>
            <p14:xfrm>
              <a:off x="2763977" y="2546331"/>
              <a:ext cx="1744920" cy="2775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44AA800-3DE4-C6D9-2FCE-9E5F0F5445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5337" y="2537331"/>
                <a:ext cx="1762560" cy="2952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DE44A1-D1FF-D349-96A7-D67D467C6F3B}"/>
              </a:ext>
            </a:extLst>
          </p:cNvPr>
          <p:cNvSpPr txBox="1"/>
          <p:nvPr/>
        </p:nvSpPr>
        <p:spPr>
          <a:xfrm>
            <a:off x="-566058" y="3626714"/>
            <a:ext cx="8804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카메라 변환때마다 직교하게 만드는 함수</a:t>
            </a:r>
            <a:r>
              <a:rPr lang="en-US" altLang="ko-KR" sz="1400" dirty="0"/>
              <a:t> (</a:t>
            </a:r>
            <a:r>
              <a:rPr lang="ko-KR" altLang="en-US" sz="1400" dirty="0"/>
              <a:t>이 함수를 </a:t>
            </a:r>
            <a:r>
              <a:rPr lang="ko-KR" altLang="en-US" sz="1400" dirty="0" err="1"/>
              <a:t>몇번</a:t>
            </a:r>
            <a:r>
              <a:rPr lang="ko-KR" altLang="en-US" sz="1400" dirty="0"/>
              <a:t> 마다 쓸지는 사용자 마음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D3EFFF5-0DD4-4C9C-65E4-C534DA34385F}"/>
              </a:ext>
            </a:extLst>
          </p:cNvPr>
          <p:cNvGrpSpPr/>
          <p:nvPr/>
        </p:nvGrpSpPr>
        <p:grpSpPr>
          <a:xfrm>
            <a:off x="8817017" y="3807411"/>
            <a:ext cx="722160" cy="483480"/>
            <a:chOff x="8817017" y="3807411"/>
            <a:chExt cx="722160" cy="4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6306858-6756-819E-389D-7843570DB9E3}"/>
                    </a:ext>
                  </a:extLst>
                </p14:cNvPr>
                <p14:cNvContentPartPr/>
                <p14:nvPr/>
              </p14:nvContentPartPr>
              <p14:xfrm>
                <a:off x="8817017" y="3820731"/>
                <a:ext cx="371520" cy="2412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6306858-6756-819E-389D-7843570DB9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08017" y="3812091"/>
                  <a:ext cx="389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591BDA9-FC0F-7417-03E4-995963D9416E}"/>
                    </a:ext>
                  </a:extLst>
                </p14:cNvPr>
                <p14:cNvContentPartPr/>
                <p14:nvPr/>
              </p14:nvContentPartPr>
              <p14:xfrm>
                <a:off x="8926097" y="3907851"/>
                <a:ext cx="360" cy="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591BDA9-FC0F-7417-03E4-995963D941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17457" y="38992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4A44C46-5298-BFFB-3936-D653D7143BBC}"/>
                    </a:ext>
                  </a:extLst>
                </p14:cNvPr>
                <p14:cNvContentPartPr/>
                <p14:nvPr/>
              </p14:nvContentPartPr>
              <p14:xfrm>
                <a:off x="8926097" y="3907851"/>
                <a:ext cx="121680" cy="536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4A44C46-5298-BFFB-3936-D653D7143B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17457" y="3899211"/>
                  <a:ext cx="13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A7B1501-135E-34CE-521F-FB3DB781A1EF}"/>
                    </a:ext>
                  </a:extLst>
                </p14:cNvPr>
                <p14:cNvContentPartPr/>
                <p14:nvPr/>
              </p14:nvContentPartPr>
              <p14:xfrm>
                <a:off x="9361337" y="3807411"/>
                <a:ext cx="177840" cy="24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A7B1501-135E-34CE-521F-FB3DB781A1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52337" y="3798411"/>
                  <a:ext cx="195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4BC7682-98D9-8370-02E6-CD44F67A45BD}"/>
                    </a:ext>
                  </a:extLst>
                </p14:cNvPr>
                <p14:cNvContentPartPr/>
                <p14:nvPr/>
              </p14:nvContentPartPr>
              <p14:xfrm>
                <a:off x="9361337" y="3885891"/>
                <a:ext cx="82800" cy="1321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4BC7682-98D9-8370-02E6-CD44F67A45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52337" y="3876891"/>
                  <a:ext cx="100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1EDA88E-2237-4D31-75BC-9A2E74CE6093}"/>
                    </a:ext>
                  </a:extLst>
                </p14:cNvPr>
                <p14:cNvContentPartPr/>
                <p14:nvPr/>
              </p14:nvContentPartPr>
              <p14:xfrm>
                <a:off x="9416057" y="3934491"/>
                <a:ext cx="112320" cy="673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1EDA88E-2237-4D31-75BC-9A2E74CE60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7057" y="3925491"/>
                  <a:ext cx="129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D213EED-71B8-2ACC-F980-4E3073213C59}"/>
                    </a:ext>
                  </a:extLst>
                </p14:cNvPr>
                <p14:cNvContentPartPr/>
                <p14:nvPr/>
              </p14:nvContentPartPr>
              <p14:xfrm>
                <a:off x="9339737" y="4038531"/>
                <a:ext cx="96480" cy="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D213EED-71B8-2ACC-F980-4E3073213C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30737" y="4029891"/>
                  <a:ext cx="114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CFFDC34-4788-DF98-AD39-D7B3DDBED3A9}"/>
                    </a:ext>
                  </a:extLst>
                </p14:cNvPr>
                <p14:cNvContentPartPr/>
                <p14:nvPr/>
              </p14:nvContentPartPr>
              <p14:xfrm>
                <a:off x="9361697" y="4060131"/>
                <a:ext cx="38520" cy="986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CFFDC34-4788-DF98-AD39-D7B3DDBED3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52697" y="4051491"/>
                  <a:ext cx="56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9AE7523-A0FE-BF07-EC0E-A9D0C791C810}"/>
                    </a:ext>
                  </a:extLst>
                </p14:cNvPr>
                <p14:cNvContentPartPr/>
                <p14:nvPr/>
              </p14:nvContentPartPr>
              <p14:xfrm>
                <a:off x="9241457" y="4168851"/>
                <a:ext cx="216360" cy="1220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9AE7523-A0FE-BF07-EC0E-A9D0C791C8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32817" y="4160211"/>
                  <a:ext cx="23400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851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2296C7-F3FA-5CAA-C6A0-7D393E817B2E}"/>
              </a:ext>
            </a:extLst>
          </p:cNvPr>
          <p:cNvSpPr txBox="1"/>
          <p:nvPr/>
        </p:nvSpPr>
        <p:spPr>
          <a:xfrm>
            <a:off x="1436914" y="2590800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 회전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7C962-065C-B486-44D4-C936F676A078}"/>
              </a:ext>
            </a:extLst>
          </p:cNvPr>
          <p:cNvSpPr txBox="1"/>
          <p:nvPr/>
        </p:nvSpPr>
        <p:spPr>
          <a:xfrm>
            <a:off x="1436914" y="3865995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r>
              <a:rPr lang="ko-KR" altLang="en-US" dirty="0"/>
              <a:t>축 회전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EC2F9-754B-FD34-7AA5-6A764A26F6FB}"/>
              </a:ext>
            </a:extLst>
          </p:cNvPr>
          <p:cNvSpPr txBox="1"/>
          <p:nvPr/>
        </p:nvSpPr>
        <p:spPr>
          <a:xfrm>
            <a:off x="1349828" y="5141190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축 회전</a:t>
            </a:r>
          </a:p>
        </p:txBody>
      </p:sp>
    </p:spTree>
    <p:extLst>
      <p:ext uri="{BB962C8B-B14F-4D97-AF65-F5344CB8AC3E}">
        <p14:creationId xmlns:p14="http://schemas.microsoft.com/office/powerpoint/2010/main" val="52281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D397D-A214-7F19-6B3B-7E944C60153F}"/>
              </a:ext>
            </a:extLst>
          </p:cNvPr>
          <p:cNvSpPr txBox="1"/>
          <p:nvPr/>
        </p:nvSpPr>
        <p:spPr>
          <a:xfrm>
            <a:off x="8708571" y="1153885"/>
            <a:ext cx="392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</a:t>
            </a:r>
            <a:r>
              <a:rPr lang="en-US" altLang="ko-KR" dirty="0"/>
              <a:t>, z</a:t>
            </a:r>
            <a:r>
              <a:rPr lang="ko-KR" altLang="en-US" dirty="0"/>
              <a:t>축의 회전이 자유로움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F61AB-5CEB-A82D-B912-C3D8691A72D3}"/>
              </a:ext>
            </a:extLst>
          </p:cNvPr>
          <p:cNvSpPr txBox="1"/>
          <p:nvPr/>
        </p:nvSpPr>
        <p:spPr>
          <a:xfrm>
            <a:off x="8490857" y="4594552"/>
            <a:ext cx="392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ko-KR" altLang="en-US" dirty="0" err="1"/>
              <a:t>회전시</a:t>
            </a:r>
            <a:r>
              <a:rPr lang="ko-KR" altLang="en-US" dirty="0"/>
              <a:t> 카메라는 공전함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8294E5-016B-CB09-4989-9EC481CA36F9}"/>
              </a:ext>
            </a:extLst>
          </p:cNvPr>
          <p:cNvGrpSpPr/>
          <p:nvPr/>
        </p:nvGrpSpPr>
        <p:grpSpPr>
          <a:xfrm>
            <a:off x="7619657" y="1207851"/>
            <a:ext cx="1030680" cy="3261960"/>
            <a:chOff x="7619657" y="1207851"/>
            <a:chExt cx="1030680" cy="32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7DC7623-6584-A729-B322-5B561B134EB4}"/>
                    </a:ext>
                  </a:extLst>
                </p14:cNvPr>
                <p14:cNvContentPartPr/>
                <p14:nvPr/>
              </p14:nvContentPartPr>
              <p14:xfrm>
                <a:off x="8033297" y="1207851"/>
                <a:ext cx="617040" cy="31716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7DC7623-6584-A729-B322-5B561B134E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24297" y="1198851"/>
                  <a:ext cx="634680" cy="31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264CB63-0532-5D74-C318-E4AE60ACD145}"/>
                    </a:ext>
                  </a:extLst>
                </p14:cNvPr>
                <p14:cNvContentPartPr/>
                <p14:nvPr/>
              </p14:nvContentPartPr>
              <p14:xfrm>
                <a:off x="7619657" y="1676211"/>
                <a:ext cx="908640" cy="27936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264CB63-0532-5D74-C318-E4AE60ACD1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11017" y="1667571"/>
                  <a:ext cx="926280" cy="281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291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76F15F2-CCDF-5A85-304A-6ACF25B208DC}"/>
                  </a:ext>
                </a:extLst>
              </p14:cNvPr>
              <p14:cNvContentPartPr/>
              <p14:nvPr/>
            </p14:nvContentPartPr>
            <p14:xfrm>
              <a:off x="990257" y="3243651"/>
              <a:ext cx="870120" cy="439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76F15F2-CCDF-5A85-304A-6ACF25B208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1257" y="3235011"/>
                <a:ext cx="88776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89C98B-9C63-EC92-D581-ECEF017D1521}"/>
              </a:ext>
            </a:extLst>
          </p:cNvPr>
          <p:cNvGrpSpPr/>
          <p:nvPr/>
        </p:nvGrpSpPr>
        <p:grpSpPr>
          <a:xfrm>
            <a:off x="1905017" y="2525451"/>
            <a:ext cx="1554120" cy="1152000"/>
            <a:chOff x="1905017" y="2525451"/>
            <a:chExt cx="1554120" cy="11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4C6DEFE-15AB-E738-71C5-197886A6DC9C}"/>
                    </a:ext>
                  </a:extLst>
                </p14:cNvPr>
                <p14:cNvContentPartPr/>
                <p14:nvPr/>
              </p14:nvContentPartPr>
              <p14:xfrm>
                <a:off x="1905017" y="3051411"/>
                <a:ext cx="1130760" cy="138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4C6DEFE-15AB-E738-71C5-197886A6DC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6017" y="3042771"/>
                  <a:ext cx="1148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12A160F-F299-B6AD-C52B-E3B19A4C872A}"/>
                    </a:ext>
                  </a:extLst>
                </p14:cNvPr>
                <p14:cNvContentPartPr/>
                <p14:nvPr/>
              </p14:nvContentPartPr>
              <p14:xfrm>
                <a:off x="3189137" y="2525451"/>
                <a:ext cx="270000" cy="11520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12A160F-F299-B6AD-C52B-E3B19A4C87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80497" y="2516811"/>
                  <a:ext cx="287640" cy="11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F4B5742-0EA4-E70D-E86B-AA3B73B30A2E}"/>
                  </a:ext>
                </a:extLst>
              </p14:cNvPr>
              <p14:cNvContentPartPr/>
              <p14:nvPr/>
            </p14:nvContentPartPr>
            <p14:xfrm>
              <a:off x="8936537" y="2394771"/>
              <a:ext cx="318960" cy="10137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F4B5742-0EA4-E70D-E86B-AA3B73B30A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7897" y="2385771"/>
                <a:ext cx="336600" cy="10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321B33AD-52DE-559E-2F54-B4DB69CCDAC6}"/>
                  </a:ext>
                </a:extLst>
              </p14:cNvPr>
              <p14:cNvContentPartPr/>
              <p14:nvPr/>
            </p14:nvContentPartPr>
            <p14:xfrm>
              <a:off x="1431977" y="3374691"/>
              <a:ext cx="159840" cy="451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321B33AD-52DE-559E-2F54-B4DB69CCDA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23337" y="3365691"/>
                <a:ext cx="177480" cy="4690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88106F5-061A-B2EE-E2D4-A3D9320B9085}"/>
              </a:ext>
            </a:extLst>
          </p:cNvPr>
          <p:cNvSpPr txBox="1"/>
          <p:nvPr/>
        </p:nvSpPr>
        <p:spPr>
          <a:xfrm>
            <a:off x="1591817" y="3456016"/>
            <a:ext cx="1251858" cy="37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회전 정도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31DBF20-9242-10C3-D7BA-2D04E0220F3F}"/>
                  </a:ext>
                </a:extLst>
              </p14:cNvPr>
              <p14:cNvContentPartPr/>
              <p14:nvPr/>
            </p14:nvContentPartPr>
            <p14:xfrm>
              <a:off x="848777" y="4767531"/>
              <a:ext cx="894600" cy="3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31DBF20-9242-10C3-D7BA-2D04E0220F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0137" y="4758891"/>
                <a:ext cx="9122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CA2A497-E96E-6F0E-4CB2-1714670414E2}"/>
              </a:ext>
            </a:extLst>
          </p:cNvPr>
          <p:cNvSpPr txBox="1"/>
          <p:nvPr/>
        </p:nvSpPr>
        <p:spPr>
          <a:xfrm>
            <a:off x="1773514" y="4418933"/>
            <a:ext cx="3655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sz="1400" dirty="0"/>
              <a:t>인칭일때 카메라 회전에 지연시간을 넣어 플레이어가 회전한 느낌을 제공하게 함</a:t>
            </a:r>
          </a:p>
        </p:txBody>
      </p:sp>
    </p:spTree>
    <p:extLst>
      <p:ext uri="{BB962C8B-B14F-4D97-AF65-F5344CB8AC3E}">
        <p14:creationId xmlns:p14="http://schemas.microsoft.com/office/powerpoint/2010/main" val="117955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D6BFA72-CC06-6897-EAFB-C6B0E980DAD7}"/>
                  </a:ext>
                </a:extLst>
              </p14:cNvPr>
              <p14:cNvContentPartPr/>
              <p14:nvPr/>
            </p14:nvContentPartPr>
            <p14:xfrm>
              <a:off x="2688737" y="4223211"/>
              <a:ext cx="66240" cy="5328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D6BFA72-CC06-6897-EAFB-C6B0E980DA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9737" y="4214571"/>
                <a:ext cx="83880" cy="550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3042D8-AE68-CAF4-2B01-D744C1970CA8}"/>
              </a:ext>
            </a:extLst>
          </p:cNvPr>
          <p:cNvSpPr txBox="1"/>
          <p:nvPr/>
        </p:nvSpPr>
        <p:spPr>
          <a:xfrm>
            <a:off x="3089044" y="5485780"/>
            <a:ext cx="375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플레이어와 카메라가 다른 물체와 겹치지 않게 하기 위한 정보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5EEEFDD-ECDE-39D3-FE64-849A2998AF8C}"/>
                  </a:ext>
                </a:extLst>
              </p14:cNvPr>
              <p14:cNvContentPartPr/>
              <p14:nvPr/>
            </p14:nvContentPartPr>
            <p14:xfrm>
              <a:off x="2385257" y="4865811"/>
              <a:ext cx="196200" cy="6390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5EEEFDD-ECDE-39D3-FE64-849A2998AF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617" y="4856811"/>
                <a:ext cx="213840" cy="656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9CBF40-437C-9C1E-A6BA-921E403D4C86}"/>
              </a:ext>
            </a:extLst>
          </p:cNvPr>
          <p:cNvSpPr txBox="1"/>
          <p:nvPr/>
        </p:nvSpPr>
        <p:spPr>
          <a:xfrm>
            <a:off x="2754976" y="5000645"/>
            <a:ext cx="181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최대값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EE6ADE1-F3D7-FDA2-3059-DAB31A3502AC}"/>
                  </a:ext>
                </a:extLst>
              </p14:cNvPr>
              <p14:cNvContentPartPr/>
              <p14:nvPr/>
            </p14:nvContentPartPr>
            <p14:xfrm>
              <a:off x="3080417" y="5725851"/>
              <a:ext cx="109800" cy="4600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EE6ADE1-F3D7-FDA2-3059-DAB31A3502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1777" y="5717211"/>
                <a:ext cx="127440" cy="477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0D934F-36DC-3162-10E9-A3C756CA26FA}"/>
              </a:ext>
            </a:extLst>
          </p:cNvPr>
          <p:cNvSpPr txBox="1"/>
          <p:nvPr/>
        </p:nvSpPr>
        <p:spPr>
          <a:xfrm>
            <a:off x="2907376" y="4457345"/>
            <a:ext cx="181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가속도</a:t>
            </a:r>
            <a:r>
              <a:rPr lang="en-US" altLang="ko-KR" dirty="0"/>
              <a:t>, </a:t>
            </a:r>
            <a:r>
              <a:rPr lang="ko-KR" altLang="en-US" dirty="0"/>
              <a:t> 중력</a:t>
            </a:r>
          </a:p>
        </p:txBody>
      </p:sp>
    </p:spTree>
    <p:extLst>
      <p:ext uri="{BB962C8B-B14F-4D97-AF65-F5344CB8AC3E}">
        <p14:creationId xmlns:p14="http://schemas.microsoft.com/office/powerpoint/2010/main" val="3274035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386</Words>
  <Application>Microsoft Office PowerPoint</Application>
  <PresentationFormat>화면 슬라이드 쇼(4:3)</PresentationFormat>
  <Paragraphs>85</Paragraphs>
  <Slides>49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맑은 고딕</vt:lpstr>
      <vt:lpstr>Arial</vt:lpstr>
      <vt:lpstr>Lucida Sans Unicode</vt:lpstr>
      <vt:lpstr>Office 테마</vt:lpstr>
      <vt:lpstr>Game Programming with DirectX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주석 송</cp:lastModifiedBy>
  <cp:revision>2</cp:revision>
  <dcterms:created xsi:type="dcterms:W3CDTF">2022-03-27T04:00:02Z</dcterms:created>
  <dcterms:modified xsi:type="dcterms:W3CDTF">2024-06-07T06:09:30Z</dcterms:modified>
</cp:coreProperties>
</file>